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4" r:id="rId4"/>
    <p:sldId id="295" r:id="rId5"/>
    <p:sldId id="259" r:id="rId6"/>
    <p:sldId id="260" r:id="rId7"/>
    <p:sldId id="262" r:id="rId8"/>
    <p:sldId id="293" r:id="rId9"/>
    <p:sldId id="297" r:id="rId10"/>
    <p:sldId id="298" r:id="rId11"/>
    <p:sldId id="263" r:id="rId12"/>
    <p:sldId id="264" r:id="rId13"/>
  </p:sldIdLst>
  <p:sldSz cx="18288000" cy="10287000"/>
  <p:notesSz cx="6858000" cy="9144000"/>
  <p:embeddedFontLst>
    <p:embeddedFont>
      <p:font typeface="Berlin Sans FB" panose="020E0602020502020306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IBM Plex Mono Bold" panose="020B0809050203000203" charset="0"/>
      <p:regular r:id="rId22"/>
    </p:embeddedFont>
    <p:embeddedFont>
      <p:font typeface="Nourd" panose="020B0604020202020204" charset="0"/>
      <p:regular r:id="rId23"/>
    </p:embeddedFont>
    <p:embeddedFont>
      <p:font typeface="Nourd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05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Fidgett | Orton Wistow Primary School" userId="516864f4-0030-48d3-8108-dbb3651ed0c1" providerId="ADAL" clId="{6C71CEBF-5BF8-4676-908F-D709068194F0}"/>
    <pc:docChg chg="undo custSel addSld delSld modSld sldOrd">
      <pc:chgData name="Hayley Fidgett | Orton Wistow Primary School" userId="516864f4-0030-48d3-8108-dbb3651ed0c1" providerId="ADAL" clId="{6C71CEBF-5BF8-4676-908F-D709068194F0}" dt="2025-01-15T16:31:54.636" v="436" actId="1076"/>
      <pc:docMkLst>
        <pc:docMk/>
      </pc:docMkLst>
      <pc:sldChg chg="modSp mod">
        <pc:chgData name="Hayley Fidgett | Orton Wistow Primary School" userId="516864f4-0030-48d3-8108-dbb3651ed0c1" providerId="ADAL" clId="{6C71CEBF-5BF8-4676-908F-D709068194F0}" dt="2025-01-15T15:58:31.523" v="21" actId="20577"/>
        <pc:sldMkLst>
          <pc:docMk/>
          <pc:sldMk cId="0" sldId="256"/>
        </pc:sldMkLst>
        <pc:spChg chg="mod">
          <ac:chgData name="Hayley Fidgett | Orton Wistow Primary School" userId="516864f4-0030-48d3-8108-dbb3651ed0c1" providerId="ADAL" clId="{6C71CEBF-5BF8-4676-908F-D709068194F0}" dt="2025-01-15T15:58:25.211" v="18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5:58:31.523" v="21" actId="20577"/>
          <ac:spMkLst>
            <pc:docMk/>
            <pc:sldMk cId="0" sldId="256"/>
            <ac:spMk id="8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5:58:09.640" v="14" actId="20577"/>
          <ac:spMkLst>
            <pc:docMk/>
            <pc:sldMk cId="0" sldId="256"/>
            <ac:spMk id="15" creationId="{00000000-0000-0000-0000-000000000000}"/>
          </ac:spMkLst>
        </pc:spChg>
      </pc:sldChg>
      <pc:sldChg chg="modSp mod">
        <pc:chgData name="Hayley Fidgett | Orton Wistow Primary School" userId="516864f4-0030-48d3-8108-dbb3651ed0c1" providerId="ADAL" clId="{6C71CEBF-5BF8-4676-908F-D709068194F0}" dt="2025-01-15T16:01:15.909" v="206" actId="20577"/>
        <pc:sldMkLst>
          <pc:docMk/>
          <pc:sldMk cId="0" sldId="257"/>
        </pc:sldMkLst>
        <pc:spChg chg="mod">
          <ac:chgData name="Hayley Fidgett | Orton Wistow Primary School" userId="516864f4-0030-48d3-8108-dbb3651ed0c1" providerId="ADAL" clId="{6C71CEBF-5BF8-4676-908F-D709068194F0}" dt="2025-01-15T15:59:56.351" v="63" actId="20577"/>
          <ac:spMkLst>
            <pc:docMk/>
            <pc:sldMk cId="0" sldId="257"/>
            <ac:spMk id="24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00:15.931" v="130" actId="20577"/>
          <ac:spMkLst>
            <pc:docMk/>
            <pc:sldMk cId="0" sldId="257"/>
            <ac:spMk id="25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01:15.909" v="206" actId="20577"/>
          <ac:spMkLst>
            <pc:docMk/>
            <pc:sldMk cId="0" sldId="257"/>
            <ac:spMk id="26" creationId="{00000000-0000-0000-0000-000000000000}"/>
          </ac:spMkLst>
        </pc:spChg>
      </pc:sldChg>
      <pc:sldChg chg="delSp modSp del mod">
        <pc:chgData name="Hayley Fidgett | Orton Wistow Primary School" userId="516864f4-0030-48d3-8108-dbb3651ed0c1" providerId="ADAL" clId="{6C71CEBF-5BF8-4676-908F-D709068194F0}" dt="2025-01-15T16:04:40.678" v="264" actId="47"/>
        <pc:sldMkLst>
          <pc:docMk/>
          <pc:sldMk cId="0" sldId="258"/>
        </pc:sldMkLst>
        <pc:spChg chg="del">
          <ac:chgData name="Hayley Fidgett | Orton Wistow Primary School" userId="516864f4-0030-48d3-8108-dbb3651ed0c1" providerId="ADAL" clId="{6C71CEBF-5BF8-4676-908F-D709068194F0}" dt="2025-01-15T16:02:21.474" v="208" actId="478"/>
          <ac:spMkLst>
            <pc:docMk/>
            <pc:sldMk cId="0" sldId="258"/>
            <ac:spMk id="19" creationId="{00000000-0000-0000-0000-000000000000}"/>
          </ac:spMkLst>
        </pc:spChg>
        <pc:spChg chg="del">
          <ac:chgData name="Hayley Fidgett | Orton Wistow Primary School" userId="516864f4-0030-48d3-8108-dbb3651ed0c1" providerId="ADAL" clId="{6C71CEBF-5BF8-4676-908F-D709068194F0}" dt="2025-01-15T16:02:19.850" v="207" actId="478"/>
          <ac:spMkLst>
            <pc:docMk/>
            <pc:sldMk cId="0" sldId="258"/>
            <ac:spMk id="20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03:34.328" v="261" actId="1076"/>
          <ac:spMkLst>
            <pc:docMk/>
            <pc:sldMk cId="0" sldId="258"/>
            <ac:spMk id="21" creationId="{00000000-0000-0000-0000-000000000000}"/>
          </ac:spMkLst>
        </pc:spChg>
        <pc:grpChg chg="mod">
          <ac:chgData name="Hayley Fidgett | Orton Wistow Primary School" userId="516864f4-0030-48d3-8108-dbb3651ed0c1" providerId="ADAL" clId="{6C71CEBF-5BF8-4676-908F-D709068194F0}" dt="2025-01-15T16:03:42.569" v="262" actId="1076"/>
          <ac:grpSpMkLst>
            <pc:docMk/>
            <pc:sldMk cId="0" sldId="258"/>
            <ac:grpSpMk id="4" creationId="{00000000-0000-0000-0000-000000000000}"/>
          </ac:grpSpMkLst>
        </pc:grpChg>
        <pc:grpChg chg="del">
          <ac:chgData name="Hayley Fidgett | Orton Wistow Primary School" userId="516864f4-0030-48d3-8108-dbb3651ed0c1" providerId="ADAL" clId="{6C71CEBF-5BF8-4676-908F-D709068194F0}" dt="2025-01-15T16:03:25.960" v="259" actId="478"/>
          <ac:grpSpMkLst>
            <pc:docMk/>
            <pc:sldMk cId="0" sldId="258"/>
            <ac:grpSpMk id="9" creationId="{00000000-0000-0000-0000-000000000000}"/>
          </ac:grpSpMkLst>
        </pc:grpChg>
        <pc:grpChg chg="del">
          <ac:chgData name="Hayley Fidgett | Orton Wistow Primary School" userId="516864f4-0030-48d3-8108-dbb3651ed0c1" providerId="ADAL" clId="{6C71CEBF-5BF8-4676-908F-D709068194F0}" dt="2025-01-15T16:03:27.461" v="260" actId="478"/>
          <ac:grpSpMkLst>
            <pc:docMk/>
            <pc:sldMk cId="0" sldId="258"/>
            <ac:grpSpMk id="12" creationId="{00000000-0000-0000-0000-000000000000}"/>
          </ac:grpSpMkLst>
        </pc:grpChg>
      </pc:sldChg>
      <pc:sldChg chg="addSp delSp modSp mod">
        <pc:chgData name="Hayley Fidgett | Orton Wistow Primary School" userId="516864f4-0030-48d3-8108-dbb3651ed0c1" providerId="ADAL" clId="{6C71CEBF-5BF8-4676-908F-D709068194F0}" dt="2025-01-15T16:08:42.884" v="282" actId="1076"/>
        <pc:sldMkLst>
          <pc:docMk/>
          <pc:sldMk cId="0" sldId="259"/>
        </pc:sldMkLst>
        <pc:spChg chg="del">
          <ac:chgData name="Hayley Fidgett | Orton Wistow Primary School" userId="516864f4-0030-48d3-8108-dbb3651ed0c1" providerId="ADAL" clId="{6C71CEBF-5BF8-4676-908F-D709068194F0}" dt="2025-01-15T16:05:47.472" v="267" actId="478"/>
          <ac:spMkLst>
            <pc:docMk/>
            <pc:sldMk cId="0" sldId="259"/>
            <ac:spMk id="14" creationId="{00000000-0000-0000-0000-000000000000}"/>
          </ac:spMkLst>
        </pc:spChg>
        <pc:spChg chg="del">
          <ac:chgData name="Hayley Fidgett | Orton Wistow Primary School" userId="516864f4-0030-48d3-8108-dbb3651ed0c1" providerId="ADAL" clId="{6C71CEBF-5BF8-4676-908F-D709068194F0}" dt="2025-01-15T16:05:45.337" v="266" actId="478"/>
          <ac:spMkLst>
            <pc:docMk/>
            <pc:sldMk cId="0" sldId="259"/>
            <ac:spMk id="16" creationId="{00000000-0000-0000-0000-000000000000}"/>
          </ac:spMkLst>
        </pc:spChg>
        <pc:spChg chg="add mod">
          <ac:chgData name="Hayley Fidgett | Orton Wistow Primary School" userId="516864f4-0030-48d3-8108-dbb3651ed0c1" providerId="ADAL" clId="{6C71CEBF-5BF8-4676-908F-D709068194F0}" dt="2025-01-15T16:08:42.884" v="282" actId="1076"/>
          <ac:spMkLst>
            <pc:docMk/>
            <pc:sldMk cId="0" sldId="259"/>
            <ac:spMk id="18" creationId="{D5710DE2-7209-4322-90B6-0E5CA757CA4E}"/>
          </ac:spMkLst>
        </pc:spChg>
        <pc:grpChg chg="del">
          <ac:chgData name="Hayley Fidgett | Orton Wistow Primary School" userId="516864f4-0030-48d3-8108-dbb3651ed0c1" providerId="ADAL" clId="{6C71CEBF-5BF8-4676-908F-D709068194F0}" dt="2025-01-15T16:05:39.437" v="265" actId="478"/>
          <ac:grpSpMkLst>
            <pc:docMk/>
            <pc:sldMk cId="0" sldId="259"/>
            <ac:grpSpMk id="4" creationId="{00000000-0000-0000-0000-000000000000}"/>
          </ac:grpSpMkLst>
        </pc:grpChg>
        <pc:picChg chg="add mod">
          <ac:chgData name="Hayley Fidgett | Orton Wistow Primary School" userId="516864f4-0030-48d3-8108-dbb3651ed0c1" providerId="ADAL" clId="{6C71CEBF-5BF8-4676-908F-D709068194F0}" dt="2025-01-15T16:06:29.723" v="271" actId="1076"/>
          <ac:picMkLst>
            <pc:docMk/>
            <pc:sldMk cId="0" sldId="259"/>
            <ac:picMk id="17" creationId="{2BD4074D-881D-416F-B2A4-9DB786400619}"/>
          </ac:picMkLst>
        </pc:picChg>
      </pc:sldChg>
      <pc:sldChg chg="addSp delSp modSp mod">
        <pc:chgData name="Hayley Fidgett | Orton Wistow Primary School" userId="516864f4-0030-48d3-8108-dbb3651ed0c1" providerId="ADAL" clId="{6C71CEBF-5BF8-4676-908F-D709068194F0}" dt="2025-01-15T16:22:10.966" v="313" actId="1076"/>
        <pc:sldMkLst>
          <pc:docMk/>
          <pc:sldMk cId="0" sldId="260"/>
        </pc:sldMkLst>
        <pc:spChg chg="del">
          <ac:chgData name="Hayley Fidgett | Orton Wistow Primary School" userId="516864f4-0030-48d3-8108-dbb3651ed0c1" providerId="ADAL" clId="{6C71CEBF-5BF8-4676-908F-D709068194F0}" dt="2025-01-15T16:11:15.961" v="294" actId="478"/>
          <ac:spMkLst>
            <pc:docMk/>
            <pc:sldMk cId="0" sldId="260"/>
            <ac:spMk id="16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11:11.764" v="292" actId="20577"/>
          <ac:spMkLst>
            <pc:docMk/>
            <pc:sldMk cId="0" sldId="260"/>
            <ac:spMk id="17" creationId="{00000000-0000-0000-0000-000000000000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0:04.046" v="296" actId="478"/>
          <ac:spMkLst>
            <pc:docMk/>
            <pc:sldMk cId="0" sldId="260"/>
            <ac:spMk id="20" creationId="{C3D7E354-8F02-47FB-B2B4-323E63A0D224}"/>
          </ac:spMkLst>
        </pc:spChg>
        <pc:spChg chg="add del mod">
          <ac:chgData name="Hayley Fidgett | Orton Wistow Primary School" userId="516864f4-0030-48d3-8108-dbb3651ed0c1" providerId="ADAL" clId="{6C71CEBF-5BF8-4676-908F-D709068194F0}" dt="2025-01-15T16:21:35.063" v="307"/>
          <ac:spMkLst>
            <pc:docMk/>
            <pc:sldMk cId="0" sldId="260"/>
            <ac:spMk id="21" creationId="{A8D64564-B003-4403-A2E6-7EA6A4AFDA50}"/>
          </ac:spMkLst>
        </pc:spChg>
        <pc:grpChg chg="del">
          <ac:chgData name="Hayley Fidgett | Orton Wistow Primary School" userId="516864f4-0030-48d3-8108-dbb3651ed0c1" providerId="ADAL" clId="{6C71CEBF-5BF8-4676-908F-D709068194F0}" dt="2025-01-15T16:11:14.328" v="293" actId="478"/>
          <ac:grpSpMkLst>
            <pc:docMk/>
            <pc:sldMk cId="0" sldId="260"/>
            <ac:grpSpMk id="9" creationId="{00000000-0000-0000-0000-000000000000}"/>
          </ac:grpSpMkLst>
        </pc:grpChg>
        <pc:picChg chg="add mod">
          <ac:chgData name="Hayley Fidgett | Orton Wistow Primary School" userId="516864f4-0030-48d3-8108-dbb3651ed0c1" providerId="ADAL" clId="{6C71CEBF-5BF8-4676-908F-D709068194F0}" dt="2025-01-15T16:22:02.858" v="310" actId="1076"/>
          <ac:picMkLst>
            <pc:docMk/>
            <pc:sldMk cId="0" sldId="260"/>
            <ac:picMk id="23" creationId="{4DBEE048-CFC5-4E8B-91E0-A4927B4AF256}"/>
          </ac:picMkLst>
        </pc:picChg>
        <pc:picChg chg="add mod">
          <ac:chgData name="Hayley Fidgett | Orton Wistow Primary School" userId="516864f4-0030-48d3-8108-dbb3651ed0c1" providerId="ADAL" clId="{6C71CEBF-5BF8-4676-908F-D709068194F0}" dt="2025-01-15T16:22:10.966" v="313" actId="1076"/>
          <ac:picMkLst>
            <pc:docMk/>
            <pc:sldMk cId="0" sldId="260"/>
            <ac:picMk id="25" creationId="{8157A0C5-BA41-4575-9B37-6D0E416EB4CE}"/>
          </ac:picMkLst>
        </pc:picChg>
      </pc:sldChg>
      <pc:sldChg chg="del">
        <pc:chgData name="Hayley Fidgett | Orton Wistow Primary School" userId="516864f4-0030-48d3-8108-dbb3651ed0c1" providerId="ADAL" clId="{6C71CEBF-5BF8-4676-908F-D709068194F0}" dt="2025-01-15T16:22:18.812" v="314" actId="47"/>
        <pc:sldMkLst>
          <pc:docMk/>
          <pc:sldMk cId="0" sldId="261"/>
        </pc:sldMkLst>
      </pc:sldChg>
      <pc:sldChg chg="addSp delSp modSp mod">
        <pc:chgData name="Hayley Fidgett | Orton Wistow Primary School" userId="516864f4-0030-48d3-8108-dbb3651ed0c1" providerId="ADAL" clId="{6C71CEBF-5BF8-4676-908F-D709068194F0}" dt="2025-01-15T16:26:44.168" v="371" actId="22"/>
        <pc:sldMkLst>
          <pc:docMk/>
          <pc:sldMk cId="0" sldId="262"/>
        </pc:sldMkLst>
        <pc:spChg chg="add del mod">
          <ac:chgData name="Hayley Fidgett | Orton Wistow Primary School" userId="516864f4-0030-48d3-8108-dbb3651ed0c1" providerId="ADAL" clId="{6C71CEBF-5BF8-4676-908F-D709068194F0}" dt="2025-01-15T16:26:04.249" v="364" actId="478"/>
          <ac:spMkLst>
            <pc:docMk/>
            <pc:sldMk cId="0" sldId="262"/>
            <ac:spMk id="19" creationId="{00000000-0000-0000-0000-000000000000}"/>
          </ac:spMkLst>
        </pc:spChg>
        <pc:spChg chg="del">
          <ac:chgData name="Hayley Fidgett | Orton Wistow Primary School" userId="516864f4-0030-48d3-8108-dbb3651ed0c1" providerId="ADAL" clId="{6C71CEBF-5BF8-4676-908F-D709068194F0}" dt="2025-01-15T16:24:03.281" v="337" actId="478"/>
          <ac:spMkLst>
            <pc:docMk/>
            <pc:sldMk cId="0" sldId="262"/>
            <ac:spMk id="20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23:59.528" v="336" actId="20577"/>
          <ac:spMkLst>
            <pc:docMk/>
            <pc:sldMk cId="0" sldId="262"/>
            <ac:spMk id="21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25:02.446" v="350" actId="6549"/>
          <ac:spMkLst>
            <pc:docMk/>
            <pc:sldMk cId="0" sldId="262"/>
            <ac:spMk id="22" creationId="{00000000-0000-0000-0000-000000000000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4:22.825" v="344" actId="22"/>
          <ac:spMkLst>
            <pc:docMk/>
            <pc:sldMk cId="0" sldId="262"/>
            <ac:spMk id="25" creationId="{D78736A6-1353-406D-B614-591B61995184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5:00.682" v="348" actId="22"/>
          <ac:spMkLst>
            <pc:docMk/>
            <pc:sldMk cId="0" sldId="262"/>
            <ac:spMk id="27" creationId="{F0D6156C-90CF-4FD4-B96B-31EA6DD62EFA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4:59.592" v="347" actId="22"/>
          <ac:spMkLst>
            <pc:docMk/>
            <pc:sldMk cId="0" sldId="262"/>
            <ac:spMk id="29" creationId="{B45AB238-C67E-41DE-AD23-6D97766B493A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5:20.898" v="353" actId="22"/>
          <ac:spMkLst>
            <pc:docMk/>
            <pc:sldMk cId="0" sldId="262"/>
            <ac:spMk id="31" creationId="{E855BB36-1756-4B98-8FE0-D9DD5AC8B519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5:53.104" v="359" actId="22"/>
          <ac:spMkLst>
            <pc:docMk/>
            <pc:sldMk cId="0" sldId="262"/>
            <ac:spMk id="33" creationId="{1E213C18-FD31-41EA-957C-189993C64319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6:44.168" v="371" actId="22"/>
          <ac:spMkLst>
            <pc:docMk/>
            <pc:sldMk cId="0" sldId="262"/>
            <ac:spMk id="35" creationId="{FE85A407-5F83-4286-9729-0B8ABAC155F2}"/>
          </ac:spMkLst>
        </pc:spChg>
        <pc:grpChg chg="add del">
          <ac:chgData name="Hayley Fidgett | Orton Wistow Primary School" userId="516864f4-0030-48d3-8108-dbb3651ed0c1" providerId="ADAL" clId="{6C71CEBF-5BF8-4676-908F-D709068194F0}" dt="2025-01-15T16:26:09.765" v="366" actId="478"/>
          <ac:grpSpMkLst>
            <pc:docMk/>
            <pc:sldMk cId="0" sldId="262"/>
            <ac:grpSpMk id="9" creationId="{00000000-0000-0000-0000-000000000000}"/>
          </ac:grpSpMkLst>
        </pc:grpChg>
        <pc:grpChg chg="add del">
          <ac:chgData name="Hayley Fidgett | Orton Wistow Primary School" userId="516864f4-0030-48d3-8108-dbb3651ed0c1" providerId="ADAL" clId="{6C71CEBF-5BF8-4676-908F-D709068194F0}" dt="2025-01-15T16:26:07.907" v="365" actId="478"/>
          <ac:grpSpMkLst>
            <pc:docMk/>
            <pc:sldMk cId="0" sldId="262"/>
            <ac:grpSpMk id="12" creationId="{00000000-0000-0000-0000-000000000000}"/>
          </ac:grpSpMkLst>
        </pc:grpChg>
      </pc:sldChg>
      <pc:sldChg chg="addSp delSp modSp mod">
        <pc:chgData name="Hayley Fidgett | Orton Wistow Primary School" userId="516864f4-0030-48d3-8108-dbb3651ed0c1" providerId="ADAL" clId="{6C71CEBF-5BF8-4676-908F-D709068194F0}" dt="2025-01-15T16:31:54.636" v="436" actId="1076"/>
        <pc:sldMkLst>
          <pc:docMk/>
          <pc:sldMk cId="0" sldId="263"/>
        </pc:sldMkLst>
        <pc:spChg chg="add del">
          <ac:chgData name="Hayley Fidgett | Orton Wistow Primary School" userId="516864f4-0030-48d3-8108-dbb3651ed0c1" providerId="ADAL" clId="{6C71CEBF-5BF8-4676-908F-D709068194F0}" dt="2025-01-15T16:28:48.455" v="380" actId="478"/>
          <ac:spMkLst>
            <pc:docMk/>
            <pc:sldMk cId="0" sldId="263"/>
            <ac:spMk id="10" creationId="{00000000-0000-0000-0000-000000000000}"/>
          </ac:spMkLst>
        </pc:spChg>
        <pc:spChg chg="del">
          <ac:chgData name="Hayley Fidgett | Orton Wistow Primary School" userId="516864f4-0030-48d3-8108-dbb3651ed0c1" providerId="ADAL" clId="{6C71CEBF-5BF8-4676-908F-D709068194F0}" dt="2025-01-15T16:29:05.595" v="402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Hayley Fidgett | Orton Wistow Primary School" userId="516864f4-0030-48d3-8108-dbb3651ed0c1" providerId="ADAL" clId="{6C71CEBF-5BF8-4676-908F-D709068194F0}" dt="2025-01-15T16:29:07.262" v="405" actId="478"/>
          <ac:spMkLst>
            <pc:docMk/>
            <pc:sldMk cId="0" sldId="263"/>
            <ac:spMk id="15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28:57.785" v="400" actId="20577"/>
          <ac:spMkLst>
            <pc:docMk/>
            <pc:sldMk cId="0" sldId="263"/>
            <ac:spMk id="16" creationId="{00000000-0000-0000-0000-000000000000}"/>
          </ac:spMkLst>
        </pc:spChg>
        <pc:spChg chg="del mod">
          <ac:chgData name="Hayley Fidgett | Orton Wistow Primary School" userId="516864f4-0030-48d3-8108-dbb3651ed0c1" providerId="ADAL" clId="{6C71CEBF-5BF8-4676-908F-D709068194F0}" dt="2025-01-15T16:29:05.597" v="404"/>
          <ac:spMkLst>
            <pc:docMk/>
            <pc:sldMk cId="0" sldId="263"/>
            <ac:spMk id="17" creationId="{00000000-0000-0000-0000-000000000000}"/>
          </ac:spMkLst>
        </pc:spChg>
        <pc:picChg chg="add mod">
          <ac:chgData name="Hayley Fidgett | Orton Wistow Primary School" userId="516864f4-0030-48d3-8108-dbb3651ed0c1" providerId="ADAL" clId="{6C71CEBF-5BF8-4676-908F-D709068194F0}" dt="2025-01-15T16:31:54.636" v="436" actId="1076"/>
          <ac:picMkLst>
            <pc:docMk/>
            <pc:sldMk cId="0" sldId="263"/>
            <ac:picMk id="19" creationId="{6FE76A4A-A31A-46CC-AC17-AD8D4E99257D}"/>
          </ac:picMkLst>
        </pc:picChg>
      </pc:sldChg>
      <pc:sldChg chg="modSp mod">
        <pc:chgData name="Hayley Fidgett | Orton Wistow Primary School" userId="516864f4-0030-48d3-8108-dbb3651ed0c1" providerId="ADAL" clId="{6C71CEBF-5BF8-4676-908F-D709068194F0}" dt="2025-01-15T16:30:10.376" v="433" actId="20577"/>
        <pc:sldMkLst>
          <pc:docMk/>
          <pc:sldMk cId="0" sldId="264"/>
        </pc:sldMkLst>
        <pc:spChg chg="mod">
          <ac:chgData name="Hayley Fidgett | Orton Wistow Primary School" userId="516864f4-0030-48d3-8108-dbb3651ed0c1" providerId="ADAL" clId="{6C71CEBF-5BF8-4676-908F-D709068194F0}" dt="2025-01-15T16:29:54.859" v="413" actId="20577"/>
          <ac:spMkLst>
            <pc:docMk/>
            <pc:sldMk cId="0" sldId="264"/>
            <ac:spMk id="13" creationId="{00000000-0000-0000-0000-000000000000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30:10.376" v="433" actId="20577"/>
          <ac:spMkLst>
            <pc:docMk/>
            <pc:sldMk cId="0" sldId="264"/>
            <ac:spMk id="14" creationId="{00000000-0000-0000-0000-000000000000}"/>
          </ac:spMkLst>
        </pc:spChg>
      </pc:sldChg>
      <pc:sldChg chg="modSp add ord">
        <pc:chgData name="Hayley Fidgett | Orton Wistow Primary School" userId="516864f4-0030-48d3-8108-dbb3651ed0c1" providerId="ADAL" clId="{6C71CEBF-5BF8-4676-908F-D709068194F0}" dt="2025-01-15T16:27:42.625" v="375"/>
        <pc:sldMkLst>
          <pc:docMk/>
          <pc:sldMk cId="3787367792" sldId="293"/>
        </pc:sldMkLst>
        <pc:graphicFrameChg chg="mod">
          <ac:chgData name="Hayley Fidgett | Orton Wistow Primary School" userId="516864f4-0030-48d3-8108-dbb3651ed0c1" providerId="ADAL" clId="{6C71CEBF-5BF8-4676-908F-D709068194F0}" dt="2025-01-15T16:27:38.142" v="373"/>
          <ac:graphicFrameMkLst>
            <pc:docMk/>
            <pc:sldMk cId="3787367792" sldId="293"/>
            <ac:graphicFrameMk id="5" creationId="{DD00B9A5-4F67-7CB8-A9CD-AF48B31010DD}"/>
          </ac:graphicFrameMkLst>
        </pc:graphicFrameChg>
      </pc:sldChg>
      <pc:sldChg chg="addSp modSp add">
        <pc:chgData name="Hayley Fidgett | Orton Wistow Primary School" userId="516864f4-0030-48d3-8108-dbb3651ed0c1" providerId="ADAL" clId="{6C71CEBF-5BF8-4676-908F-D709068194F0}" dt="2025-01-15T16:07:03.289" v="272"/>
        <pc:sldMkLst>
          <pc:docMk/>
          <pc:sldMk cId="2300003480" sldId="294"/>
        </pc:sldMkLst>
        <pc:spChg chg="add mod">
          <ac:chgData name="Hayley Fidgett | Orton Wistow Primary School" userId="516864f4-0030-48d3-8108-dbb3651ed0c1" providerId="ADAL" clId="{6C71CEBF-5BF8-4676-908F-D709068194F0}" dt="2025-01-15T16:07:03.289" v="272"/>
          <ac:spMkLst>
            <pc:docMk/>
            <pc:sldMk cId="2300003480" sldId="294"/>
            <ac:spMk id="44" creationId="{9F5F820C-8110-47C3-A1CC-C80F0BA6A14D}"/>
          </ac:spMkLst>
        </pc:spChg>
      </pc:sldChg>
      <pc:sldChg chg="addSp modSp add mod">
        <pc:chgData name="Hayley Fidgett | Orton Wistow Primary School" userId="516864f4-0030-48d3-8108-dbb3651ed0c1" providerId="ADAL" clId="{6C71CEBF-5BF8-4676-908F-D709068194F0}" dt="2025-01-15T16:08:23.106" v="280" actId="20577"/>
        <pc:sldMkLst>
          <pc:docMk/>
          <pc:sldMk cId="2932871252" sldId="295"/>
        </pc:sldMkLst>
        <pc:spChg chg="add mod">
          <ac:chgData name="Hayley Fidgett | Orton Wistow Primary School" userId="516864f4-0030-48d3-8108-dbb3651ed0c1" providerId="ADAL" clId="{6C71CEBF-5BF8-4676-908F-D709068194F0}" dt="2025-01-15T16:08:23.106" v="280" actId="20577"/>
          <ac:spMkLst>
            <pc:docMk/>
            <pc:sldMk cId="2932871252" sldId="295"/>
            <ac:spMk id="41" creationId="{A76D34AF-8474-4EF7-B996-AF58B434C2E2}"/>
          </ac:spMkLst>
        </pc:spChg>
      </pc:sldChg>
      <pc:sldChg chg="addSp delSp new del mod">
        <pc:chgData name="Hayley Fidgett | Orton Wistow Primary School" userId="516864f4-0030-48d3-8108-dbb3651ed0c1" providerId="ADAL" clId="{6C71CEBF-5BF8-4676-908F-D709068194F0}" dt="2025-01-15T16:28:25.723" v="378" actId="47"/>
        <pc:sldMkLst>
          <pc:docMk/>
          <pc:sldMk cId="71805426" sldId="296"/>
        </pc:sldMkLst>
        <pc:spChg chg="add">
          <ac:chgData name="Hayley Fidgett | Orton Wistow Primary School" userId="516864f4-0030-48d3-8108-dbb3651ed0c1" providerId="ADAL" clId="{6C71CEBF-5BF8-4676-908F-D709068194F0}" dt="2025-01-15T16:26:18.835" v="368" actId="22"/>
          <ac:spMkLst>
            <pc:docMk/>
            <pc:sldMk cId="71805426" sldId="296"/>
            <ac:spMk id="3" creationId="{3BEDF9AF-D473-488A-BB46-1DB535C8D090}"/>
          </ac:spMkLst>
        </pc:spChg>
        <pc:spChg chg="add del">
          <ac:chgData name="Hayley Fidgett | Orton Wistow Primary School" userId="516864f4-0030-48d3-8108-dbb3651ed0c1" providerId="ADAL" clId="{6C71CEBF-5BF8-4676-908F-D709068194F0}" dt="2025-01-15T16:26:44.979" v="372" actId="22"/>
          <ac:spMkLst>
            <pc:docMk/>
            <pc:sldMk cId="71805426" sldId="296"/>
            <ac:spMk id="5" creationId="{C600CE4D-0414-4AF0-AB54-FE613101E6EF}"/>
          </ac:spMkLst>
        </pc:spChg>
      </pc:sldChg>
      <pc:sldChg chg="add">
        <pc:chgData name="Hayley Fidgett | Orton Wistow Primary School" userId="516864f4-0030-48d3-8108-dbb3651ed0c1" providerId="ADAL" clId="{6C71CEBF-5BF8-4676-908F-D709068194F0}" dt="2025-01-15T16:28:01.437" v="376"/>
        <pc:sldMkLst>
          <pc:docMk/>
          <pc:sldMk cId="3750302129" sldId="297"/>
        </pc:sldMkLst>
      </pc:sldChg>
      <pc:sldChg chg="add">
        <pc:chgData name="Hayley Fidgett | Orton Wistow Primary School" userId="516864f4-0030-48d3-8108-dbb3651ed0c1" providerId="ADAL" clId="{6C71CEBF-5BF8-4676-908F-D709068194F0}" dt="2025-01-15T16:28:19.849" v="377"/>
        <pc:sldMkLst>
          <pc:docMk/>
          <pc:sldMk cId="2036272968" sldId="298"/>
        </pc:sldMkLst>
      </pc:sldChg>
      <pc:sldChg chg="addSp modSp new del mod">
        <pc:chgData name="Hayley Fidgett | Orton Wistow Primary School" userId="516864f4-0030-48d3-8108-dbb3651ed0c1" providerId="ADAL" clId="{6C71CEBF-5BF8-4676-908F-D709068194F0}" dt="2025-01-15T16:29:35.352" v="410" actId="47"/>
        <pc:sldMkLst>
          <pc:docMk/>
          <pc:sldMk cId="3947242024" sldId="299"/>
        </pc:sldMkLst>
        <pc:spChg chg="mod">
          <ac:chgData name="Hayley Fidgett | Orton Wistow Primary School" userId="516864f4-0030-48d3-8108-dbb3651ed0c1" providerId="ADAL" clId="{6C71CEBF-5BF8-4676-908F-D709068194F0}" dt="2025-01-15T16:29:23.884" v="407"/>
          <ac:spMkLst>
            <pc:docMk/>
            <pc:sldMk cId="3947242024" sldId="299"/>
            <ac:spMk id="3" creationId="{FF5C9304-3AC5-4DEA-89AB-B53A9F5D5D1B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29:23.884" v="407"/>
          <ac:spMkLst>
            <pc:docMk/>
            <pc:sldMk cId="3947242024" sldId="299"/>
            <ac:spMk id="4" creationId="{FB399AC7-3BA5-4C2A-B7B1-54D93A8BB067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29:25.197" v="408" actId="20577"/>
          <ac:spMkLst>
            <pc:docMk/>
            <pc:sldMk cId="3947242024" sldId="299"/>
            <ac:spMk id="5" creationId="{F77A7843-18C0-4217-A5DE-D29AB051B18C}"/>
          </ac:spMkLst>
        </pc:spChg>
        <pc:spChg chg="mod">
          <ac:chgData name="Hayley Fidgett | Orton Wistow Primary School" userId="516864f4-0030-48d3-8108-dbb3651ed0c1" providerId="ADAL" clId="{6C71CEBF-5BF8-4676-908F-D709068194F0}" dt="2025-01-15T16:29:23.884" v="407"/>
          <ac:spMkLst>
            <pc:docMk/>
            <pc:sldMk cId="3947242024" sldId="299"/>
            <ac:spMk id="6" creationId="{3F8AA830-14A7-4C41-AA5B-9E06279FFCD0}"/>
          </ac:spMkLst>
        </pc:spChg>
        <pc:grpChg chg="add mod">
          <ac:chgData name="Hayley Fidgett | Orton Wistow Primary School" userId="516864f4-0030-48d3-8108-dbb3651ed0c1" providerId="ADAL" clId="{6C71CEBF-5BF8-4676-908F-D709068194F0}" dt="2025-01-15T16:29:23.884" v="407"/>
          <ac:grpSpMkLst>
            <pc:docMk/>
            <pc:sldMk cId="3947242024" sldId="299"/>
            <ac:grpSpMk id="2" creationId="{87EE1A57-DDB9-477F-817F-3C11C86BF208}"/>
          </ac:grpSpMkLst>
        </pc:grpChg>
      </pc:sldChg>
      <pc:sldChg chg="add del">
        <pc:chgData name="Hayley Fidgett | Orton Wistow Primary School" userId="516864f4-0030-48d3-8108-dbb3651ed0c1" providerId="ADAL" clId="{6C71CEBF-5BF8-4676-908F-D709068194F0}" dt="2025-01-15T16:29:49.444" v="411" actId="47"/>
        <pc:sldMkLst>
          <pc:docMk/>
          <pc:sldMk cId="361654411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A88BB-B155-4CE7-AC80-03B77B673243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FC30B-5170-47C8-B7DC-E04C10072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A66B-F444-43D2-B832-C6D47D22C0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3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do- children complete in pairs on grids with P/V counters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A66B-F444-43D2-B832-C6D47D22C0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9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67.png"/><Relationship Id="rId17" Type="http://schemas.openxmlformats.org/officeDocument/2006/relationships/image" Target="../media/image70.svg"/><Relationship Id="rId2" Type="http://schemas.openxmlformats.org/officeDocument/2006/relationships/image" Target="../media/image59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20.svg"/><Relationship Id="rId5" Type="http://schemas.openxmlformats.org/officeDocument/2006/relationships/image" Target="../media/image62.svg"/><Relationship Id="rId1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svg"/><Relationship Id="rId10" Type="http://schemas.openxmlformats.org/officeDocument/2006/relationships/hyperlink" Target="https://youtu.be/4PcsEtIqei8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88462" y="6222176"/>
            <a:ext cx="11346246" cy="1474043"/>
            <a:chOff x="0" y="0"/>
            <a:chExt cx="15128327" cy="1965391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5128327" cy="1965391"/>
              <a:chOff x="0" y="0"/>
              <a:chExt cx="29850736" cy="387804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3870" y="144781"/>
                <a:ext cx="29705958" cy="3733266"/>
              </a:xfrm>
              <a:custGeom>
                <a:avLst/>
                <a:gdLst/>
                <a:ahLst/>
                <a:cxnLst/>
                <a:rect l="l" t="t" r="r" b="b"/>
                <a:pathLst>
                  <a:path w="29705957" h="3733267">
                    <a:moveTo>
                      <a:pt x="0" y="0"/>
                    </a:moveTo>
                    <a:lnTo>
                      <a:pt x="29705957" y="0"/>
                    </a:lnTo>
                    <a:lnTo>
                      <a:pt x="29705957" y="3733267"/>
                    </a:lnTo>
                    <a:lnTo>
                      <a:pt x="0" y="3733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29850736" cy="3878047"/>
              </a:xfrm>
              <a:custGeom>
                <a:avLst/>
                <a:gdLst/>
                <a:ahLst/>
                <a:cxnLst/>
                <a:rect l="l" t="t" r="r" b="b"/>
                <a:pathLst>
                  <a:path w="29850736" h="3878047">
                    <a:moveTo>
                      <a:pt x="29705957" y="3733267"/>
                    </a:moveTo>
                    <a:lnTo>
                      <a:pt x="29850736" y="3733267"/>
                    </a:lnTo>
                    <a:lnTo>
                      <a:pt x="29850736" y="3878047"/>
                    </a:lnTo>
                    <a:lnTo>
                      <a:pt x="29705957" y="3878047"/>
                    </a:lnTo>
                    <a:lnTo>
                      <a:pt x="29705957" y="373326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733267"/>
                    </a:lnTo>
                    <a:lnTo>
                      <a:pt x="0" y="3733267"/>
                    </a:lnTo>
                    <a:lnTo>
                      <a:pt x="0" y="144780"/>
                    </a:lnTo>
                    <a:close/>
                    <a:moveTo>
                      <a:pt x="0" y="3733267"/>
                    </a:moveTo>
                    <a:lnTo>
                      <a:pt x="144780" y="3733267"/>
                    </a:lnTo>
                    <a:lnTo>
                      <a:pt x="144780" y="3878047"/>
                    </a:lnTo>
                    <a:lnTo>
                      <a:pt x="0" y="3878047"/>
                    </a:lnTo>
                    <a:lnTo>
                      <a:pt x="0" y="3733267"/>
                    </a:lnTo>
                    <a:close/>
                    <a:moveTo>
                      <a:pt x="29705957" y="144780"/>
                    </a:moveTo>
                    <a:lnTo>
                      <a:pt x="29850736" y="144780"/>
                    </a:lnTo>
                    <a:lnTo>
                      <a:pt x="29850736" y="3733267"/>
                    </a:lnTo>
                    <a:lnTo>
                      <a:pt x="29705957" y="3733267"/>
                    </a:lnTo>
                    <a:lnTo>
                      <a:pt x="29705957" y="144780"/>
                    </a:lnTo>
                    <a:close/>
                    <a:moveTo>
                      <a:pt x="144780" y="3733267"/>
                    </a:moveTo>
                    <a:lnTo>
                      <a:pt x="29705957" y="3733267"/>
                    </a:lnTo>
                    <a:lnTo>
                      <a:pt x="29705957" y="3878047"/>
                    </a:lnTo>
                    <a:lnTo>
                      <a:pt x="144780" y="3878047"/>
                    </a:lnTo>
                    <a:lnTo>
                      <a:pt x="144780" y="3733267"/>
                    </a:lnTo>
                    <a:close/>
                    <a:moveTo>
                      <a:pt x="29705957" y="0"/>
                    </a:moveTo>
                    <a:lnTo>
                      <a:pt x="29850736" y="0"/>
                    </a:lnTo>
                    <a:lnTo>
                      <a:pt x="29850736" y="144780"/>
                    </a:lnTo>
                    <a:lnTo>
                      <a:pt x="29705957" y="144780"/>
                    </a:lnTo>
                    <a:lnTo>
                      <a:pt x="2970595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9705957" y="0"/>
                    </a:lnTo>
                    <a:lnTo>
                      <a:pt x="2970595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461105" y="581375"/>
              <a:ext cx="14159224" cy="76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79"/>
                </a:lnSpc>
              </a:pPr>
              <a:r>
                <a:rPr lang="en-US" sz="3599" dirty="0">
                  <a:solidFill>
                    <a:srgbClr val="FFFFFF"/>
                  </a:solidFill>
                  <a:latin typeface="Nourd"/>
                  <a:ea typeface="Nourd"/>
                  <a:cs typeface="Nourd"/>
                  <a:sym typeface="Nourd"/>
                </a:rPr>
                <a:t>Calculations - Multiplication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87182" y="2506184"/>
            <a:ext cx="14172739" cy="3518464"/>
            <a:chOff x="0" y="0"/>
            <a:chExt cx="18896986" cy="469128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896986" cy="4691285"/>
              <a:chOff x="0" y="0"/>
              <a:chExt cx="6563243" cy="162936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6470533" cy="1536652"/>
              </a:xfrm>
              <a:custGeom>
                <a:avLst/>
                <a:gdLst/>
                <a:ahLst/>
                <a:cxnLst/>
                <a:rect l="l" t="t" r="r" b="b"/>
                <a:pathLst>
                  <a:path w="6470533" h="1536652">
                    <a:moveTo>
                      <a:pt x="0" y="1482043"/>
                    </a:moveTo>
                    <a:lnTo>
                      <a:pt x="0" y="1536652"/>
                    </a:lnTo>
                    <a:lnTo>
                      <a:pt x="6470533" y="1536652"/>
                    </a:lnTo>
                    <a:lnTo>
                      <a:pt x="6470533" y="0"/>
                    </a:lnTo>
                    <a:lnTo>
                      <a:pt x="6415923" y="0"/>
                    </a:lnTo>
                    <a:lnTo>
                      <a:pt x="6415923" y="148204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6495933" cy="1562053"/>
              </a:xfrm>
              <a:custGeom>
                <a:avLst/>
                <a:gdLst/>
                <a:ahLst/>
                <a:cxnLst/>
                <a:rect l="l" t="t" r="r" b="b"/>
                <a:pathLst>
                  <a:path w="6495933" h="1562053">
                    <a:moveTo>
                      <a:pt x="6428623" y="0"/>
                    </a:moveTo>
                    <a:lnTo>
                      <a:pt x="6428623" y="12700"/>
                    </a:lnTo>
                    <a:lnTo>
                      <a:pt x="6483233" y="12700"/>
                    </a:lnTo>
                    <a:lnTo>
                      <a:pt x="6483233" y="1549352"/>
                    </a:lnTo>
                    <a:lnTo>
                      <a:pt x="12700" y="1549352"/>
                    </a:lnTo>
                    <a:lnTo>
                      <a:pt x="12700" y="1494743"/>
                    </a:lnTo>
                    <a:lnTo>
                      <a:pt x="0" y="1494743"/>
                    </a:lnTo>
                    <a:lnTo>
                      <a:pt x="0" y="1562053"/>
                    </a:lnTo>
                    <a:lnTo>
                      <a:pt x="6495933" y="1562053"/>
                    </a:lnTo>
                    <a:lnTo>
                      <a:pt x="64959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6470533" cy="1536653"/>
              </a:xfrm>
              <a:custGeom>
                <a:avLst/>
                <a:gdLst/>
                <a:ahLst/>
                <a:cxnLst/>
                <a:rect l="l" t="t" r="r" b="b"/>
                <a:pathLst>
                  <a:path w="6470533" h="1536653">
                    <a:moveTo>
                      <a:pt x="0" y="0"/>
                    </a:moveTo>
                    <a:lnTo>
                      <a:pt x="6470533" y="0"/>
                    </a:lnTo>
                    <a:lnTo>
                      <a:pt x="6470533" y="1536653"/>
                    </a:lnTo>
                    <a:lnTo>
                      <a:pt x="0" y="1536653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6495933" cy="1562053"/>
              </a:xfrm>
              <a:custGeom>
                <a:avLst/>
                <a:gdLst/>
                <a:ahLst/>
                <a:cxnLst/>
                <a:rect l="l" t="t" r="r" b="b"/>
                <a:pathLst>
                  <a:path w="6495933" h="1562053">
                    <a:moveTo>
                      <a:pt x="80010" y="1562053"/>
                    </a:moveTo>
                    <a:lnTo>
                      <a:pt x="6495933" y="1562053"/>
                    </a:lnTo>
                    <a:lnTo>
                      <a:pt x="6495933" y="80010"/>
                    </a:lnTo>
                    <a:lnTo>
                      <a:pt x="6495933" y="67310"/>
                    </a:lnTo>
                    <a:lnTo>
                      <a:pt x="6495933" y="0"/>
                    </a:lnTo>
                    <a:lnTo>
                      <a:pt x="0" y="0"/>
                    </a:lnTo>
                    <a:lnTo>
                      <a:pt x="0" y="1562053"/>
                    </a:lnTo>
                    <a:lnTo>
                      <a:pt x="67310" y="1562053"/>
                    </a:lnTo>
                    <a:lnTo>
                      <a:pt x="80010" y="1562053"/>
                    </a:lnTo>
                    <a:close/>
                    <a:moveTo>
                      <a:pt x="12700" y="12700"/>
                    </a:moveTo>
                    <a:lnTo>
                      <a:pt x="6483233" y="12700"/>
                    </a:lnTo>
                    <a:lnTo>
                      <a:pt x="6483233" y="1549353"/>
                    </a:lnTo>
                    <a:lnTo>
                      <a:pt x="12700" y="154935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719939" y="690768"/>
              <a:ext cx="17457109" cy="293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7200" b="1" spc="252" dirty="0">
                  <a:solidFill>
                    <a:srgbClr val="000000"/>
                  </a:solidFill>
                  <a:latin typeface="IBM Plex Mono Bold"/>
                  <a:ea typeface="IBM Plex Mono Bold"/>
                  <a:cs typeface="IBM Plex Mono Bold"/>
                  <a:sym typeface="IBM Plex Mono Bold"/>
                </a:rPr>
                <a:t>YEAR 5 CURRICULUM EVENING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78497" y="1627257"/>
            <a:ext cx="1310625" cy="824502"/>
          </a:xfrm>
          <a:custGeom>
            <a:avLst/>
            <a:gdLst/>
            <a:ahLst/>
            <a:cxnLst/>
            <a:rect l="l" t="t" r="r" b="b"/>
            <a:pathLst>
              <a:path w="1310625" h="824502">
                <a:moveTo>
                  <a:pt x="0" y="0"/>
                </a:moveTo>
                <a:lnTo>
                  <a:pt x="1310625" y="0"/>
                </a:lnTo>
                <a:lnTo>
                  <a:pt x="1310625" y="824502"/>
                </a:lnTo>
                <a:lnTo>
                  <a:pt x="0" y="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309663" y="168914"/>
            <a:ext cx="1125241" cy="1125241"/>
          </a:xfrm>
          <a:custGeom>
            <a:avLst/>
            <a:gdLst/>
            <a:ahLst/>
            <a:cxnLst/>
            <a:rect l="l" t="t" r="r" b="b"/>
            <a:pathLst>
              <a:path w="1125241" h="1125241">
                <a:moveTo>
                  <a:pt x="0" y="0"/>
                </a:moveTo>
                <a:lnTo>
                  <a:pt x="1125240" y="0"/>
                </a:lnTo>
                <a:lnTo>
                  <a:pt x="1125240" y="1125240"/>
                </a:lnTo>
                <a:lnTo>
                  <a:pt x="0" y="1125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56328" y="8054912"/>
            <a:ext cx="1074009" cy="1074009"/>
          </a:xfrm>
          <a:custGeom>
            <a:avLst/>
            <a:gdLst/>
            <a:ahLst/>
            <a:cxnLst/>
            <a:rect l="l" t="t" r="r" b="b"/>
            <a:pathLst>
              <a:path w="1074009" h="1074009">
                <a:moveTo>
                  <a:pt x="0" y="0"/>
                </a:moveTo>
                <a:lnTo>
                  <a:pt x="1074008" y="0"/>
                </a:lnTo>
                <a:lnTo>
                  <a:pt x="1074008" y="1074009"/>
                </a:lnTo>
                <a:lnTo>
                  <a:pt x="0" y="10740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863079" y="389166"/>
            <a:ext cx="1625429" cy="502405"/>
          </a:xfrm>
          <a:custGeom>
            <a:avLst/>
            <a:gdLst/>
            <a:ahLst/>
            <a:cxnLst/>
            <a:rect l="l" t="t" r="r" b="b"/>
            <a:pathLst>
              <a:path w="1625429" h="502405">
                <a:moveTo>
                  <a:pt x="0" y="0"/>
                </a:moveTo>
                <a:lnTo>
                  <a:pt x="1625429" y="0"/>
                </a:lnTo>
                <a:lnTo>
                  <a:pt x="1625429" y="502405"/>
                </a:lnTo>
                <a:lnTo>
                  <a:pt x="0" y="5024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645085" y="7852984"/>
            <a:ext cx="1228430" cy="1096653"/>
          </a:xfrm>
          <a:custGeom>
            <a:avLst/>
            <a:gdLst/>
            <a:ahLst/>
            <a:cxnLst/>
            <a:rect l="l" t="t" r="r" b="b"/>
            <a:pathLst>
              <a:path w="1228430" h="1096653">
                <a:moveTo>
                  <a:pt x="0" y="0"/>
                </a:moveTo>
                <a:lnTo>
                  <a:pt x="1228430" y="0"/>
                </a:lnTo>
                <a:lnTo>
                  <a:pt x="1228430" y="1096653"/>
                </a:lnTo>
                <a:lnTo>
                  <a:pt x="0" y="1096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878776" y="1294154"/>
            <a:ext cx="1219464" cy="1219464"/>
          </a:xfrm>
          <a:custGeom>
            <a:avLst/>
            <a:gdLst/>
            <a:ahLst/>
            <a:cxnLst/>
            <a:rect l="l" t="t" r="r" b="b"/>
            <a:pathLst>
              <a:path w="1219464" h="1219464">
                <a:moveTo>
                  <a:pt x="0" y="0"/>
                </a:moveTo>
                <a:lnTo>
                  <a:pt x="1219464" y="0"/>
                </a:lnTo>
                <a:lnTo>
                  <a:pt x="1219464" y="1219464"/>
                </a:lnTo>
                <a:lnTo>
                  <a:pt x="0" y="12194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5375938" y="8832782"/>
            <a:ext cx="1177184" cy="1172903"/>
          </a:xfrm>
          <a:custGeom>
            <a:avLst/>
            <a:gdLst/>
            <a:ahLst/>
            <a:cxnLst/>
            <a:rect l="l" t="t" r="r" b="b"/>
            <a:pathLst>
              <a:path w="1177184" h="1172903">
                <a:moveTo>
                  <a:pt x="0" y="0"/>
                </a:moveTo>
                <a:lnTo>
                  <a:pt x="1177184" y="0"/>
                </a:lnTo>
                <a:lnTo>
                  <a:pt x="1177184" y="1172903"/>
                </a:lnTo>
                <a:lnTo>
                  <a:pt x="0" y="11729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67096" y="8993505"/>
            <a:ext cx="840173" cy="1040755"/>
          </a:xfrm>
          <a:custGeom>
            <a:avLst/>
            <a:gdLst/>
            <a:ahLst/>
            <a:cxnLst/>
            <a:rect l="l" t="t" r="r" b="b"/>
            <a:pathLst>
              <a:path w="840173" h="1040755">
                <a:moveTo>
                  <a:pt x="0" y="0"/>
                </a:moveTo>
                <a:lnTo>
                  <a:pt x="840173" y="0"/>
                </a:lnTo>
                <a:lnTo>
                  <a:pt x="840173" y="1040755"/>
                </a:lnTo>
                <a:lnTo>
                  <a:pt x="0" y="10407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02202C9-76B2-FA6B-3034-89E7384D49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1471" y="1474382"/>
              <a:ext cx="4813014" cy="6203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2169">
                      <a:extLst>
                        <a:ext uri="{9D8B030D-6E8A-4147-A177-3AD203B41FA5}">
                          <a16:colId xmlns:a16="http://schemas.microsoft.com/office/drawing/2014/main" val="265822874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2503118494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76162343"/>
                        </a:ext>
                      </a:extLst>
                    </a:gridCol>
                  </a:tblGrid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5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5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280914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8510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02202C9-76B2-FA6B-3034-89E7384D49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1471" y="1474382"/>
              <a:ext cx="4813014" cy="6203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2169">
                      <a:extLst>
                        <a:ext uri="{9D8B030D-6E8A-4147-A177-3AD203B41FA5}">
                          <a16:colId xmlns:a16="http://schemas.microsoft.com/office/drawing/2014/main" val="265822874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2503118494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76162343"/>
                        </a:ext>
                      </a:extLst>
                    </a:gridCol>
                  </a:tblGrid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58" t="-200588" r="-500758" b="-30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58" t="-400000" r="-500758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280914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8510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9E0B47-BC62-3EA1-0AF5-C91705102C4E}"/>
                  </a:ext>
                </a:extLst>
              </p:cNvPr>
              <p:cNvSpPr txBox="1"/>
              <p:nvPr/>
            </p:nvSpPr>
            <p:spPr>
              <a:xfrm>
                <a:off x="7475237" y="677105"/>
                <a:ext cx="39277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200" dirty="0"/>
                  <a:t>132 </a:t>
                </a:r>
                <a14:m>
                  <m:oMath xmlns:m="http://schemas.openxmlformats.org/officeDocument/2006/math">
                    <m:r>
                      <a:rPr lang="en-GB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200" dirty="0"/>
                  <a:t> 23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9E0B47-BC62-3EA1-0AF5-C91705102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37" y="677105"/>
                <a:ext cx="3927764" cy="738664"/>
              </a:xfrm>
              <a:prstGeom prst="rect">
                <a:avLst/>
              </a:prstGeom>
              <a:blipFill>
                <a:blip r:embed="rId3"/>
                <a:stretch>
                  <a:fillRect l="-5891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4F588E-DC19-7C82-27D0-E4F97310BFB3}"/>
                  </a:ext>
                </a:extLst>
              </p:cNvPr>
              <p:cNvSpPr txBox="1"/>
              <p:nvPr/>
            </p:nvSpPr>
            <p:spPr>
              <a:xfrm>
                <a:off x="10054483" y="4576138"/>
                <a:ext cx="4862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4800" dirty="0">
                    <a:solidFill>
                      <a:schemeClr val="accent2"/>
                    </a:solidFill>
                  </a:rPr>
                  <a:t>132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solidFill>
                      <a:schemeClr val="accent2"/>
                    </a:solidFill>
                  </a:rPr>
                  <a:t> 3</a:t>
                </a:r>
                <a14:m>
                  <m:oMath xmlns:m="http://schemas.openxmlformats.org/officeDocument/2006/math">
                    <m:r>
                      <a:rPr lang="en-GB" sz="4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48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4F588E-DC19-7C82-27D0-E4F97310B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483" y="4576138"/>
                <a:ext cx="4862945" cy="830997"/>
              </a:xfrm>
              <a:prstGeom prst="rect">
                <a:avLst/>
              </a:prstGeom>
              <a:blipFill>
                <a:blip r:embed="rId4"/>
                <a:stretch>
                  <a:fillRect l="-501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F137AD1C-4B84-8B08-DB62-42C46835CDE0}"/>
              </a:ext>
            </a:extLst>
          </p:cNvPr>
          <p:cNvSpPr/>
          <p:nvPr/>
        </p:nvSpPr>
        <p:spPr>
          <a:xfrm rot="2319025">
            <a:off x="8121857" y="2546647"/>
            <a:ext cx="810491" cy="20293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98A304F2-1D40-AC47-3006-BBE40A8056FB}"/>
              </a:ext>
            </a:extLst>
          </p:cNvPr>
          <p:cNvSpPr/>
          <p:nvPr/>
        </p:nvSpPr>
        <p:spPr>
          <a:xfrm>
            <a:off x="7689829" y="2464882"/>
            <a:ext cx="810491" cy="20293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6A39F-6D3F-130B-A288-EC5690F0635B}"/>
                  </a:ext>
                </a:extLst>
              </p:cNvPr>
              <p:cNvSpPr txBox="1"/>
              <p:nvPr/>
            </p:nvSpPr>
            <p:spPr>
              <a:xfrm>
                <a:off x="10028197" y="5681900"/>
                <a:ext cx="4862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132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solidFill>
                      <a:schemeClr val="accent6"/>
                    </a:solidFill>
                  </a:rPr>
                  <a:t> 20</a:t>
                </a:r>
                <a14:m>
                  <m:oMath xmlns:m="http://schemas.openxmlformats.org/officeDocument/2006/math">
                    <m:r>
                      <a:rPr lang="en-GB" sz="4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4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A6A39F-6D3F-130B-A288-EC5690F0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197" y="5681900"/>
                <a:ext cx="4862945" cy="830997"/>
              </a:xfrm>
              <a:prstGeom prst="rect">
                <a:avLst/>
              </a:prstGeom>
              <a:blipFill>
                <a:blip r:embed="rId5"/>
                <a:stretch>
                  <a:fillRect l="-501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3CE823-E15B-0248-12D3-6DC9F3FDF6E5}"/>
              </a:ext>
            </a:extLst>
          </p:cNvPr>
          <p:cNvSpPr txBox="1"/>
          <p:nvPr/>
        </p:nvSpPr>
        <p:spPr>
          <a:xfrm>
            <a:off x="8540584" y="5681501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EFD77-3C30-C196-28A6-726F8D1774D6}"/>
              </a:ext>
            </a:extLst>
          </p:cNvPr>
          <p:cNvSpPr txBox="1"/>
          <p:nvPr/>
        </p:nvSpPr>
        <p:spPr>
          <a:xfrm>
            <a:off x="7748150" y="5681501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A8539-BCA0-B9A6-6BE3-BA10871F9734}"/>
              </a:ext>
            </a:extLst>
          </p:cNvPr>
          <p:cNvSpPr txBox="1"/>
          <p:nvPr/>
        </p:nvSpPr>
        <p:spPr>
          <a:xfrm>
            <a:off x="6882544" y="5681501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</a:t>
            </a: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B039249B-6E24-7F04-6471-D3CBFD609BF6}"/>
              </a:ext>
            </a:extLst>
          </p:cNvPr>
          <p:cNvSpPr/>
          <p:nvPr/>
        </p:nvSpPr>
        <p:spPr>
          <a:xfrm rot="19174308">
            <a:off x="7211005" y="2571346"/>
            <a:ext cx="810491" cy="202932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4D8F1-AF1A-DD5F-6350-00271EF7511B}"/>
              </a:ext>
            </a:extLst>
          </p:cNvPr>
          <p:cNvSpPr txBox="1"/>
          <p:nvPr/>
        </p:nvSpPr>
        <p:spPr>
          <a:xfrm>
            <a:off x="6122198" y="5672588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5BA87D-4596-64F7-D712-7912D78E41F1}"/>
              </a:ext>
            </a:extLst>
          </p:cNvPr>
          <p:cNvSpPr txBox="1"/>
          <p:nvPr/>
        </p:nvSpPr>
        <p:spPr>
          <a:xfrm>
            <a:off x="8540584" y="6696386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FB45C9-1F85-EB7D-E242-86017FA32755}"/>
              </a:ext>
            </a:extLst>
          </p:cNvPr>
          <p:cNvSpPr txBox="1"/>
          <p:nvPr/>
        </p:nvSpPr>
        <p:spPr>
          <a:xfrm>
            <a:off x="7748150" y="6696386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646F2-9963-F68F-3376-494E9055CFC8}"/>
              </a:ext>
            </a:extLst>
          </p:cNvPr>
          <p:cNvSpPr txBox="1"/>
          <p:nvPr/>
        </p:nvSpPr>
        <p:spPr>
          <a:xfrm>
            <a:off x="6933664" y="6717785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741ECB-C854-583D-A071-80E850688075}"/>
              </a:ext>
            </a:extLst>
          </p:cNvPr>
          <p:cNvSpPr txBox="1"/>
          <p:nvPr/>
        </p:nvSpPr>
        <p:spPr>
          <a:xfrm>
            <a:off x="6975793" y="7573549"/>
            <a:ext cx="64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1ED84-D049-A469-08AA-92FA5B389F30}"/>
              </a:ext>
            </a:extLst>
          </p:cNvPr>
          <p:cNvSpPr txBox="1"/>
          <p:nvPr/>
        </p:nvSpPr>
        <p:spPr>
          <a:xfrm>
            <a:off x="6124636" y="7573547"/>
            <a:ext cx="64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6A989-F29E-3D0D-0154-320ED748D7B7}"/>
              </a:ext>
            </a:extLst>
          </p:cNvPr>
          <p:cNvSpPr txBox="1"/>
          <p:nvPr/>
        </p:nvSpPr>
        <p:spPr>
          <a:xfrm>
            <a:off x="6122198" y="6717785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D45DC-C9BD-44B1-E1E6-6946BA7F62AF}"/>
              </a:ext>
            </a:extLst>
          </p:cNvPr>
          <p:cNvSpPr txBox="1"/>
          <p:nvPr/>
        </p:nvSpPr>
        <p:spPr>
          <a:xfrm>
            <a:off x="7748803" y="3615038"/>
            <a:ext cx="5924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D9959E-B6A1-9907-4C16-C971BB5ED6E7}"/>
              </a:ext>
            </a:extLst>
          </p:cNvPr>
          <p:cNvSpPr txBox="1"/>
          <p:nvPr/>
        </p:nvSpPr>
        <p:spPr>
          <a:xfrm>
            <a:off x="8567452" y="4667653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DEBF33-6C00-B858-632D-0F1B0998454A}"/>
              </a:ext>
            </a:extLst>
          </p:cNvPr>
          <p:cNvSpPr txBox="1"/>
          <p:nvPr/>
        </p:nvSpPr>
        <p:spPr>
          <a:xfrm>
            <a:off x="7704725" y="4667653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A18B5E-AF21-CF2A-3CC1-2220DC231048}"/>
              </a:ext>
            </a:extLst>
          </p:cNvPr>
          <p:cNvSpPr txBox="1"/>
          <p:nvPr/>
        </p:nvSpPr>
        <p:spPr>
          <a:xfrm>
            <a:off x="6927580" y="4667653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62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8" grpId="0"/>
      <p:bldP spid="9" grpId="0"/>
      <p:bldP spid="10" grpId="0"/>
      <p:bldP spid="11" grpId="0" animBg="1"/>
      <p:bldP spid="11" grpId="1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77506" y="3423055"/>
            <a:ext cx="15584148" cy="5706403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9" cy="14868145"/>
            </a:xfrm>
            <a:custGeom>
              <a:avLst/>
              <a:gdLst/>
              <a:ahLst/>
              <a:cxnLst/>
              <a:rect l="l" t="t" r="r" b="b"/>
              <a:pathLst>
                <a:path w="40855419" h="14868145">
                  <a:moveTo>
                    <a:pt x="0" y="0"/>
                  </a:moveTo>
                  <a:lnTo>
                    <a:pt x="40855419" y="0"/>
                  </a:lnTo>
                  <a:lnTo>
                    <a:pt x="40855419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85016" y="1261660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E04F3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 rot="1004470">
            <a:off x="15630596" y="1227629"/>
            <a:ext cx="1340074" cy="1734214"/>
          </a:xfrm>
          <a:custGeom>
            <a:avLst/>
            <a:gdLst/>
            <a:ahLst/>
            <a:cxnLst/>
            <a:rect l="l" t="t" r="r" b="b"/>
            <a:pathLst>
              <a:path w="1340074" h="1734214">
                <a:moveTo>
                  <a:pt x="0" y="0"/>
                </a:moveTo>
                <a:lnTo>
                  <a:pt x="1340074" y="0"/>
                </a:lnTo>
                <a:lnTo>
                  <a:pt x="1340074" y="1734214"/>
                </a:lnTo>
                <a:lnTo>
                  <a:pt x="0" y="173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99810">
            <a:off x="1327799" y="1205550"/>
            <a:ext cx="1421458" cy="1839534"/>
          </a:xfrm>
          <a:custGeom>
            <a:avLst/>
            <a:gdLst/>
            <a:ahLst/>
            <a:cxnLst/>
            <a:rect l="l" t="t" r="r" b="b"/>
            <a:pathLst>
              <a:path w="1421458" h="1839534">
                <a:moveTo>
                  <a:pt x="0" y="0"/>
                </a:moveTo>
                <a:lnTo>
                  <a:pt x="1421458" y="0"/>
                </a:lnTo>
                <a:lnTo>
                  <a:pt x="1421458" y="1839534"/>
                </a:lnTo>
                <a:lnTo>
                  <a:pt x="0" y="1839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948493" y="1421533"/>
            <a:ext cx="8391013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7502" b="1" spc="-112" dirty="0">
                <a:solidFill>
                  <a:srgbClr val="000000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Reasoning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E76A4A-A31A-46CC-AC17-AD8D4E992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562" y="4328486"/>
            <a:ext cx="10320284" cy="30146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911835" y="2597861"/>
            <a:ext cx="8519219" cy="1698913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194138" y="5129059"/>
            <a:ext cx="9929129" cy="3417330"/>
            <a:chOff x="0" y="0"/>
            <a:chExt cx="13238839" cy="455644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3238839" cy="4556440"/>
              <a:chOff x="0" y="0"/>
              <a:chExt cx="26122457" cy="89906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2390" y="72390"/>
                <a:ext cx="25977679" cy="8845843"/>
              </a:xfrm>
              <a:custGeom>
                <a:avLst/>
                <a:gdLst/>
                <a:ahLst/>
                <a:cxnLst/>
                <a:rect l="l" t="t" r="r" b="b"/>
                <a:pathLst>
                  <a:path w="25977679" h="8845843">
                    <a:moveTo>
                      <a:pt x="0" y="0"/>
                    </a:moveTo>
                    <a:lnTo>
                      <a:pt x="25977679" y="0"/>
                    </a:lnTo>
                    <a:lnTo>
                      <a:pt x="25977679" y="8845843"/>
                    </a:lnTo>
                    <a:lnTo>
                      <a:pt x="0" y="88458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6122458" cy="8990623"/>
              </a:xfrm>
              <a:custGeom>
                <a:avLst/>
                <a:gdLst/>
                <a:ahLst/>
                <a:cxnLst/>
                <a:rect l="l" t="t" r="r" b="b"/>
                <a:pathLst>
                  <a:path w="26122458" h="8990623">
                    <a:moveTo>
                      <a:pt x="25977678" y="8845843"/>
                    </a:moveTo>
                    <a:lnTo>
                      <a:pt x="26122458" y="8845843"/>
                    </a:lnTo>
                    <a:lnTo>
                      <a:pt x="26122458" y="8990623"/>
                    </a:lnTo>
                    <a:lnTo>
                      <a:pt x="25977678" y="8990623"/>
                    </a:lnTo>
                    <a:lnTo>
                      <a:pt x="25977678" y="884584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845843"/>
                    </a:lnTo>
                    <a:lnTo>
                      <a:pt x="0" y="8845843"/>
                    </a:lnTo>
                    <a:lnTo>
                      <a:pt x="0" y="144780"/>
                    </a:lnTo>
                    <a:close/>
                    <a:moveTo>
                      <a:pt x="0" y="8845843"/>
                    </a:moveTo>
                    <a:lnTo>
                      <a:pt x="144780" y="8845843"/>
                    </a:lnTo>
                    <a:lnTo>
                      <a:pt x="144780" y="8990623"/>
                    </a:lnTo>
                    <a:lnTo>
                      <a:pt x="0" y="8990623"/>
                    </a:lnTo>
                    <a:lnTo>
                      <a:pt x="0" y="8845843"/>
                    </a:lnTo>
                    <a:close/>
                    <a:moveTo>
                      <a:pt x="25977678" y="144780"/>
                    </a:moveTo>
                    <a:lnTo>
                      <a:pt x="26122458" y="144780"/>
                    </a:lnTo>
                    <a:lnTo>
                      <a:pt x="26122458" y="8845843"/>
                    </a:lnTo>
                    <a:lnTo>
                      <a:pt x="25977678" y="8845843"/>
                    </a:lnTo>
                    <a:lnTo>
                      <a:pt x="25977678" y="144780"/>
                    </a:lnTo>
                    <a:close/>
                    <a:moveTo>
                      <a:pt x="144780" y="8845843"/>
                    </a:moveTo>
                    <a:lnTo>
                      <a:pt x="25977678" y="8845843"/>
                    </a:lnTo>
                    <a:lnTo>
                      <a:pt x="25977678" y="8990623"/>
                    </a:lnTo>
                    <a:lnTo>
                      <a:pt x="144780" y="8990623"/>
                    </a:lnTo>
                    <a:lnTo>
                      <a:pt x="144780" y="8845843"/>
                    </a:lnTo>
                    <a:close/>
                    <a:moveTo>
                      <a:pt x="25977678" y="0"/>
                    </a:moveTo>
                    <a:lnTo>
                      <a:pt x="26122458" y="0"/>
                    </a:lnTo>
                    <a:lnTo>
                      <a:pt x="26122458" y="144780"/>
                    </a:lnTo>
                    <a:lnTo>
                      <a:pt x="25977678" y="144780"/>
                    </a:lnTo>
                    <a:lnTo>
                      <a:pt x="2597767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977678" y="0"/>
                    </a:lnTo>
                    <a:lnTo>
                      <a:pt x="2597767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460404" y="868048"/>
              <a:ext cx="12247605" cy="731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550"/>
                </a:lnSpc>
              </a:pPr>
              <a:r>
                <a:rPr lang="en-US" sz="3500" b="1" dirty="0">
                  <a:solidFill>
                    <a:srgbClr val="FFFFFF"/>
                  </a:solidFill>
                  <a:latin typeface="Nourd Bold"/>
                  <a:ea typeface="Nourd Bold"/>
                  <a:cs typeface="Nourd Bold"/>
                  <a:sym typeface="Nourd Bold"/>
                </a:rPr>
                <a:t>Check out these resources: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55385" y="1868695"/>
              <a:ext cx="12247606" cy="2286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Nourd"/>
                  <a:ea typeface="Nourd"/>
                  <a:cs typeface="Nourd"/>
                  <a:sym typeface="Nourd"/>
                </a:rPr>
                <a:t>Century</a:t>
              </a:r>
            </a:p>
            <a:p>
              <a:pPr algn="ctr">
                <a:lnSpc>
                  <a:spcPts val="338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Nourd"/>
                  <a:ea typeface="Nourd"/>
                  <a:cs typeface="Nourd"/>
                  <a:sym typeface="Nourd"/>
                </a:rPr>
                <a:t>Purple Mash</a:t>
              </a:r>
            </a:p>
            <a:p>
              <a:pPr marL="0" lvl="1" indent="0" algn="ctr">
                <a:lnSpc>
                  <a:spcPts val="338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Nourd"/>
                  <a:ea typeface="Nourd"/>
                  <a:cs typeface="Nourd"/>
                  <a:sym typeface="Nourd"/>
                </a:rPr>
                <a:t>TTRS</a:t>
              </a:r>
            </a:p>
            <a:p>
              <a:pPr marL="0" lvl="1" indent="0" algn="ctr">
                <a:lnSpc>
                  <a:spcPts val="3380"/>
                </a:lnSpc>
              </a:pPr>
              <a:r>
                <a:rPr lang="en-US" sz="2600" dirty="0">
                  <a:solidFill>
                    <a:srgbClr val="FFFFFF"/>
                  </a:solidFill>
                  <a:latin typeface="Nourd"/>
                  <a:ea typeface="Nourd"/>
                  <a:cs typeface="Nourd"/>
                  <a:sym typeface="Nourd"/>
                </a:rPr>
                <a:t>Corbett </a:t>
              </a:r>
              <a:r>
                <a:rPr lang="en-US" sz="2600" dirty="0" err="1">
                  <a:solidFill>
                    <a:srgbClr val="FFFFFF"/>
                  </a:solidFill>
                  <a:latin typeface="Nourd"/>
                  <a:ea typeface="Nourd"/>
                  <a:cs typeface="Nourd"/>
                  <a:sym typeface="Nourd"/>
                </a:rPr>
                <a:t>Maths</a:t>
              </a:r>
              <a:endParaRPr lang="en-US" sz="2600" dirty="0">
                <a:solidFill>
                  <a:srgbClr val="FFFFFF"/>
                </a:solidFill>
                <a:latin typeface="Nourd"/>
                <a:ea typeface="Nourd"/>
                <a:cs typeface="Nourd"/>
                <a:sym typeface="Nour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03984" y="2757734"/>
            <a:ext cx="7852854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7502" b="1" spc="-112">
                <a:solidFill>
                  <a:srgbClr val="000000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THANK YOU!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021039" y="332689"/>
            <a:ext cx="1123742" cy="1392022"/>
          </a:xfrm>
          <a:custGeom>
            <a:avLst/>
            <a:gdLst/>
            <a:ahLst/>
            <a:cxnLst/>
            <a:rect l="l" t="t" r="r" b="b"/>
            <a:pathLst>
              <a:path w="1123742" h="1392022">
                <a:moveTo>
                  <a:pt x="0" y="0"/>
                </a:moveTo>
                <a:lnTo>
                  <a:pt x="1123742" y="0"/>
                </a:lnTo>
                <a:lnTo>
                  <a:pt x="1123742" y="1392022"/>
                </a:lnTo>
                <a:lnTo>
                  <a:pt x="0" y="1392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832462">
            <a:off x="16491029" y="7468010"/>
            <a:ext cx="2269227" cy="1444054"/>
          </a:xfrm>
          <a:custGeom>
            <a:avLst/>
            <a:gdLst/>
            <a:ahLst/>
            <a:cxnLst/>
            <a:rect l="l" t="t" r="r" b="b"/>
            <a:pathLst>
              <a:path w="2269227" h="1444054">
                <a:moveTo>
                  <a:pt x="0" y="0"/>
                </a:moveTo>
                <a:lnTo>
                  <a:pt x="2269227" y="0"/>
                </a:lnTo>
                <a:lnTo>
                  <a:pt x="2269227" y="1444054"/>
                </a:lnTo>
                <a:lnTo>
                  <a:pt x="0" y="14440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6414713">
            <a:off x="184203" y="2023568"/>
            <a:ext cx="1815294" cy="1148586"/>
          </a:xfrm>
          <a:custGeom>
            <a:avLst/>
            <a:gdLst/>
            <a:ahLst/>
            <a:cxnLst/>
            <a:rect l="l" t="t" r="r" b="b"/>
            <a:pathLst>
              <a:path w="1815294" h="1148586">
                <a:moveTo>
                  <a:pt x="0" y="0"/>
                </a:moveTo>
                <a:lnTo>
                  <a:pt x="1815294" y="0"/>
                </a:lnTo>
                <a:lnTo>
                  <a:pt x="1815294" y="1148586"/>
                </a:lnTo>
                <a:lnTo>
                  <a:pt x="0" y="1148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2374039">
            <a:off x="15212259" y="8940187"/>
            <a:ext cx="1770374" cy="1145915"/>
          </a:xfrm>
          <a:custGeom>
            <a:avLst/>
            <a:gdLst/>
            <a:ahLst/>
            <a:cxnLst/>
            <a:rect l="l" t="t" r="r" b="b"/>
            <a:pathLst>
              <a:path w="1770374" h="1145915">
                <a:moveTo>
                  <a:pt x="0" y="0"/>
                </a:moveTo>
                <a:lnTo>
                  <a:pt x="1770374" y="0"/>
                </a:lnTo>
                <a:lnTo>
                  <a:pt x="1770374" y="1145915"/>
                </a:lnTo>
                <a:lnTo>
                  <a:pt x="0" y="1145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183991">
            <a:off x="1515977" y="-58248"/>
            <a:ext cx="1038797" cy="1983814"/>
          </a:xfrm>
          <a:custGeom>
            <a:avLst/>
            <a:gdLst/>
            <a:ahLst/>
            <a:cxnLst/>
            <a:rect l="l" t="t" r="r" b="b"/>
            <a:pathLst>
              <a:path w="1038797" h="1983814">
                <a:moveTo>
                  <a:pt x="0" y="0"/>
                </a:moveTo>
                <a:lnTo>
                  <a:pt x="1038798" y="0"/>
                </a:lnTo>
                <a:lnTo>
                  <a:pt x="1038798" y="1983815"/>
                </a:lnTo>
                <a:lnTo>
                  <a:pt x="0" y="19838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550189" y="8920732"/>
            <a:ext cx="1327197" cy="1184825"/>
          </a:xfrm>
          <a:custGeom>
            <a:avLst/>
            <a:gdLst/>
            <a:ahLst/>
            <a:cxnLst/>
            <a:rect l="l" t="t" r="r" b="b"/>
            <a:pathLst>
              <a:path w="1327197" h="1184825">
                <a:moveTo>
                  <a:pt x="0" y="0"/>
                </a:moveTo>
                <a:lnTo>
                  <a:pt x="1327197" y="0"/>
                </a:lnTo>
                <a:lnTo>
                  <a:pt x="1327197" y="1184825"/>
                </a:lnTo>
                <a:lnTo>
                  <a:pt x="0" y="1184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78358" y="7556434"/>
            <a:ext cx="1271831" cy="1267206"/>
          </a:xfrm>
          <a:custGeom>
            <a:avLst/>
            <a:gdLst/>
            <a:ahLst/>
            <a:cxnLst/>
            <a:rect l="l" t="t" r="r" b="b"/>
            <a:pathLst>
              <a:path w="1271831" h="1267206">
                <a:moveTo>
                  <a:pt x="0" y="0"/>
                </a:moveTo>
                <a:lnTo>
                  <a:pt x="1271831" y="0"/>
                </a:lnTo>
                <a:lnTo>
                  <a:pt x="1271831" y="1267206"/>
                </a:lnTo>
                <a:lnTo>
                  <a:pt x="0" y="12672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259300" y="1799883"/>
            <a:ext cx="495888" cy="1350190"/>
          </a:xfrm>
          <a:custGeom>
            <a:avLst/>
            <a:gdLst/>
            <a:ahLst/>
            <a:cxnLst/>
            <a:rect l="l" t="t" r="r" b="b"/>
            <a:pathLst>
              <a:path w="495888" h="1350190">
                <a:moveTo>
                  <a:pt x="0" y="0"/>
                </a:moveTo>
                <a:lnTo>
                  <a:pt x="495888" y="0"/>
                </a:lnTo>
                <a:lnTo>
                  <a:pt x="495888" y="1350190"/>
                </a:lnTo>
                <a:lnTo>
                  <a:pt x="0" y="13501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93814" y="3423055"/>
            <a:ext cx="10628517" cy="1450175"/>
            <a:chOff x="0" y="0"/>
            <a:chExt cx="27962470" cy="3815253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7817691" cy="3670473"/>
            </a:xfrm>
            <a:custGeom>
              <a:avLst/>
              <a:gdLst/>
              <a:ahLst/>
              <a:cxnLst/>
              <a:rect l="l" t="t" r="r" b="b"/>
              <a:pathLst>
                <a:path w="27817691" h="3670473">
                  <a:moveTo>
                    <a:pt x="0" y="0"/>
                  </a:moveTo>
                  <a:lnTo>
                    <a:pt x="27817691" y="0"/>
                  </a:lnTo>
                  <a:lnTo>
                    <a:pt x="27817691" y="3670473"/>
                  </a:lnTo>
                  <a:lnTo>
                    <a:pt x="0" y="3670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7962470" cy="3815253"/>
            </a:xfrm>
            <a:custGeom>
              <a:avLst/>
              <a:gdLst/>
              <a:ahLst/>
              <a:cxnLst/>
              <a:rect l="l" t="t" r="r" b="b"/>
              <a:pathLst>
                <a:path w="27962470" h="3815253">
                  <a:moveTo>
                    <a:pt x="27817691" y="3670473"/>
                  </a:moveTo>
                  <a:lnTo>
                    <a:pt x="27962470" y="3670473"/>
                  </a:lnTo>
                  <a:lnTo>
                    <a:pt x="27962470" y="3815253"/>
                  </a:lnTo>
                  <a:lnTo>
                    <a:pt x="27817691" y="3815253"/>
                  </a:lnTo>
                  <a:lnTo>
                    <a:pt x="27817691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27817691" y="144780"/>
                  </a:moveTo>
                  <a:lnTo>
                    <a:pt x="27962470" y="144780"/>
                  </a:lnTo>
                  <a:lnTo>
                    <a:pt x="27962470" y="3670473"/>
                  </a:lnTo>
                  <a:lnTo>
                    <a:pt x="27817691" y="3670473"/>
                  </a:lnTo>
                  <a:lnTo>
                    <a:pt x="27817691" y="144780"/>
                  </a:lnTo>
                  <a:close/>
                  <a:moveTo>
                    <a:pt x="144780" y="3670473"/>
                  </a:moveTo>
                  <a:lnTo>
                    <a:pt x="27817691" y="3670473"/>
                  </a:lnTo>
                  <a:lnTo>
                    <a:pt x="27817691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27817691" y="0"/>
                  </a:moveTo>
                  <a:lnTo>
                    <a:pt x="27962470" y="0"/>
                  </a:lnTo>
                  <a:lnTo>
                    <a:pt x="27962470" y="144780"/>
                  </a:lnTo>
                  <a:lnTo>
                    <a:pt x="27817691" y="144780"/>
                  </a:lnTo>
                  <a:lnTo>
                    <a:pt x="278176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817691" y="0"/>
                  </a:lnTo>
                  <a:lnTo>
                    <a:pt x="278176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93814" y="5530231"/>
            <a:ext cx="10628517" cy="1459700"/>
            <a:chOff x="0" y="0"/>
            <a:chExt cx="27962470" cy="3840312"/>
          </a:xfrm>
        </p:grpSpPr>
        <p:sp>
          <p:nvSpPr>
            <p:cNvPr id="8" name="Freeform 8"/>
            <p:cNvSpPr/>
            <p:nvPr/>
          </p:nvSpPr>
          <p:spPr>
            <a:xfrm>
              <a:off x="72390" y="72390"/>
              <a:ext cx="27817691" cy="3695533"/>
            </a:xfrm>
            <a:custGeom>
              <a:avLst/>
              <a:gdLst/>
              <a:ahLst/>
              <a:cxnLst/>
              <a:rect l="l" t="t" r="r" b="b"/>
              <a:pathLst>
                <a:path w="27817691" h="3695533">
                  <a:moveTo>
                    <a:pt x="0" y="0"/>
                  </a:moveTo>
                  <a:lnTo>
                    <a:pt x="27817691" y="0"/>
                  </a:lnTo>
                  <a:lnTo>
                    <a:pt x="27817691" y="3695533"/>
                  </a:lnTo>
                  <a:lnTo>
                    <a:pt x="0" y="369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7962470" cy="3840312"/>
            </a:xfrm>
            <a:custGeom>
              <a:avLst/>
              <a:gdLst/>
              <a:ahLst/>
              <a:cxnLst/>
              <a:rect l="l" t="t" r="r" b="b"/>
              <a:pathLst>
                <a:path w="27962470" h="3840312">
                  <a:moveTo>
                    <a:pt x="27817691" y="3695533"/>
                  </a:moveTo>
                  <a:lnTo>
                    <a:pt x="27962470" y="3695533"/>
                  </a:lnTo>
                  <a:lnTo>
                    <a:pt x="27962470" y="3840312"/>
                  </a:lnTo>
                  <a:lnTo>
                    <a:pt x="27817691" y="3840312"/>
                  </a:lnTo>
                  <a:lnTo>
                    <a:pt x="27817691" y="369553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95533"/>
                  </a:lnTo>
                  <a:lnTo>
                    <a:pt x="0" y="3695533"/>
                  </a:lnTo>
                  <a:lnTo>
                    <a:pt x="0" y="144780"/>
                  </a:lnTo>
                  <a:close/>
                  <a:moveTo>
                    <a:pt x="0" y="3695533"/>
                  </a:moveTo>
                  <a:lnTo>
                    <a:pt x="144780" y="3695533"/>
                  </a:lnTo>
                  <a:lnTo>
                    <a:pt x="144780" y="3840312"/>
                  </a:lnTo>
                  <a:lnTo>
                    <a:pt x="0" y="3840312"/>
                  </a:lnTo>
                  <a:lnTo>
                    <a:pt x="0" y="3695533"/>
                  </a:lnTo>
                  <a:close/>
                  <a:moveTo>
                    <a:pt x="27817691" y="144780"/>
                  </a:moveTo>
                  <a:lnTo>
                    <a:pt x="27962470" y="144780"/>
                  </a:lnTo>
                  <a:lnTo>
                    <a:pt x="27962470" y="3695533"/>
                  </a:lnTo>
                  <a:lnTo>
                    <a:pt x="27817691" y="3695533"/>
                  </a:lnTo>
                  <a:lnTo>
                    <a:pt x="27817691" y="144780"/>
                  </a:lnTo>
                  <a:close/>
                  <a:moveTo>
                    <a:pt x="144780" y="3695533"/>
                  </a:moveTo>
                  <a:lnTo>
                    <a:pt x="27817691" y="3695533"/>
                  </a:lnTo>
                  <a:lnTo>
                    <a:pt x="27817691" y="3840312"/>
                  </a:lnTo>
                  <a:lnTo>
                    <a:pt x="144780" y="3840312"/>
                  </a:lnTo>
                  <a:lnTo>
                    <a:pt x="144780" y="3695533"/>
                  </a:lnTo>
                  <a:close/>
                  <a:moveTo>
                    <a:pt x="27817691" y="0"/>
                  </a:moveTo>
                  <a:lnTo>
                    <a:pt x="27962470" y="0"/>
                  </a:lnTo>
                  <a:lnTo>
                    <a:pt x="27962470" y="144780"/>
                  </a:lnTo>
                  <a:lnTo>
                    <a:pt x="27817691" y="144780"/>
                  </a:lnTo>
                  <a:lnTo>
                    <a:pt x="278176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817691" y="0"/>
                  </a:lnTo>
                  <a:lnTo>
                    <a:pt x="278176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93814" y="7647156"/>
            <a:ext cx="10628517" cy="1459700"/>
            <a:chOff x="0" y="0"/>
            <a:chExt cx="27962470" cy="384031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27817691" cy="3695533"/>
            </a:xfrm>
            <a:custGeom>
              <a:avLst/>
              <a:gdLst/>
              <a:ahLst/>
              <a:cxnLst/>
              <a:rect l="l" t="t" r="r" b="b"/>
              <a:pathLst>
                <a:path w="27817691" h="3695533">
                  <a:moveTo>
                    <a:pt x="0" y="0"/>
                  </a:moveTo>
                  <a:lnTo>
                    <a:pt x="27817691" y="0"/>
                  </a:lnTo>
                  <a:lnTo>
                    <a:pt x="27817691" y="3695533"/>
                  </a:lnTo>
                  <a:lnTo>
                    <a:pt x="0" y="3695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7962470" cy="3840312"/>
            </a:xfrm>
            <a:custGeom>
              <a:avLst/>
              <a:gdLst/>
              <a:ahLst/>
              <a:cxnLst/>
              <a:rect l="l" t="t" r="r" b="b"/>
              <a:pathLst>
                <a:path w="27962470" h="3840312">
                  <a:moveTo>
                    <a:pt x="27817691" y="3695533"/>
                  </a:moveTo>
                  <a:lnTo>
                    <a:pt x="27962470" y="3695533"/>
                  </a:lnTo>
                  <a:lnTo>
                    <a:pt x="27962470" y="3840312"/>
                  </a:lnTo>
                  <a:lnTo>
                    <a:pt x="27817691" y="3840312"/>
                  </a:lnTo>
                  <a:lnTo>
                    <a:pt x="27817691" y="369553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95533"/>
                  </a:lnTo>
                  <a:lnTo>
                    <a:pt x="0" y="3695533"/>
                  </a:lnTo>
                  <a:lnTo>
                    <a:pt x="0" y="144780"/>
                  </a:lnTo>
                  <a:close/>
                  <a:moveTo>
                    <a:pt x="0" y="3695533"/>
                  </a:moveTo>
                  <a:lnTo>
                    <a:pt x="144780" y="3695533"/>
                  </a:lnTo>
                  <a:lnTo>
                    <a:pt x="144780" y="3840312"/>
                  </a:lnTo>
                  <a:lnTo>
                    <a:pt x="0" y="3840312"/>
                  </a:lnTo>
                  <a:lnTo>
                    <a:pt x="0" y="3695533"/>
                  </a:lnTo>
                  <a:close/>
                  <a:moveTo>
                    <a:pt x="27817691" y="144780"/>
                  </a:moveTo>
                  <a:lnTo>
                    <a:pt x="27962470" y="144780"/>
                  </a:lnTo>
                  <a:lnTo>
                    <a:pt x="27962470" y="3695533"/>
                  </a:lnTo>
                  <a:lnTo>
                    <a:pt x="27817691" y="3695533"/>
                  </a:lnTo>
                  <a:lnTo>
                    <a:pt x="27817691" y="144780"/>
                  </a:lnTo>
                  <a:close/>
                  <a:moveTo>
                    <a:pt x="144780" y="3695533"/>
                  </a:moveTo>
                  <a:lnTo>
                    <a:pt x="27817691" y="3695533"/>
                  </a:lnTo>
                  <a:lnTo>
                    <a:pt x="27817691" y="3840312"/>
                  </a:lnTo>
                  <a:lnTo>
                    <a:pt x="144780" y="3840312"/>
                  </a:lnTo>
                  <a:lnTo>
                    <a:pt x="144780" y="3695533"/>
                  </a:lnTo>
                  <a:close/>
                  <a:moveTo>
                    <a:pt x="27817691" y="0"/>
                  </a:moveTo>
                  <a:lnTo>
                    <a:pt x="27962470" y="0"/>
                  </a:lnTo>
                  <a:lnTo>
                    <a:pt x="27962470" y="144780"/>
                  </a:lnTo>
                  <a:lnTo>
                    <a:pt x="27817691" y="144780"/>
                  </a:lnTo>
                  <a:lnTo>
                    <a:pt x="2781769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817691" y="0"/>
                  </a:lnTo>
                  <a:lnTo>
                    <a:pt x="2781769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77506" y="1261660"/>
            <a:ext cx="10669285" cy="1698913"/>
            <a:chOff x="0" y="0"/>
            <a:chExt cx="6286135" cy="1000967"/>
          </a:xfrm>
        </p:grpSpPr>
        <p:sp>
          <p:nvSpPr>
            <p:cNvPr id="14" name="Freeform 14"/>
            <p:cNvSpPr/>
            <p:nvPr/>
          </p:nvSpPr>
          <p:spPr>
            <a:xfrm>
              <a:off x="80010" y="80010"/>
              <a:ext cx="6193425" cy="908257"/>
            </a:xfrm>
            <a:custGeom>
              <a:avLst/>
              <a:gdLst/>
              <a:ahLst/>
              <a:cxnLst/>
              <a:rect l="l" t="t" r="r" b="b"/>
              <a:pathLst>
                <a:path w="6193425" h="908257">
                  <a:moveTo>
                    <a:pt x="0" y="853647"/>
                  </a:moveTo>
                  <a:lnTo>
                    <a:pt x="0" y="908257"/>
                  </a:lnTo>
                  <a:lnTo>
                    <a:pt x="6193425" y="908257"/>
                  </a:lnTo>
                  <a:lnTo>
                    <a:pt x="6193425" y="0"/>
                  </a:lnTo>
                  <a:lnTo>
                    <a:pt x="6138815" y="0"/>
                  </a:lnTo>
                  <a:lnTo>
                    <a:pt x="6138815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7310" y="67310"/>
              <a:ext cx="6218825" cy="933657"/>
            </a:xfrm>
            <a:custGeom>
              <a:avLst/>
              <a:gdLst/>
              <a:ahLst/>
              <a:cxnLst/>
              <a:rect l="l" t="t" r="r" b="b"/>
              <a:pathLst>
                <a:path w="6218825" h="933657">
                  <a:moveTo>
                    <a:pt x="6151515" y="0"/>
                  </a:moveTo>
                  <a:lnTo>
                    <a:pt x="6151515" y="12700"/>
                  </a:lnTo>
                  <a:lnTo>
                    <a:pt x="6206125" y="12700"/>
                  </a:lnTo>
                  <a:lnTo>
                    <a:pt x="6206125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6218825" y="933657"/>
                  </a:lnTo>
                  <a:lnTo>
                    <a:pt x="621882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6193425" cy="908257"/>
            </a:xfrm>
            <a:custGeom>
              <a:avLst/>
              <a:gdLst/>
              <a:ahLst/>
              <a:cxnLst/>
              <a:rect l="l" t="t" r="r" b="b"/>
              <a:pathLst>
                <a:path w="6193425" h="908257">
                  <a:moveTo>
                    <a:pt x="0" y="0"/>
                  </a:moveTo>
                  <a:lnTo>
                    <a:pt x="6193425" y="0"/>
                  </a:lnTo>
                  <a:lnTo>
                    <a:pt x="6193425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DFB5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218825" cy="933657"/>
            </a:xfrm>
            <a:custGeom>
              <a:avLst/>
              <a:gdLst/>
              <a:ahLst/>
              <a:cxnLst/>
              <a:rect l="l" t="t" r="r" b="b"/>
              <a:pathLst>
                <a:path w="6218825" h="933657">
                  <a:moveTo>
                    <a:pt x="80010" y="933657"/>
                  </a:moveTo>
                  <a:lnTo>
                    <a:pt x="6218825" y="933657"/>
                  </a:lnTo>
                  <a:lnTo>
                    <a:pt x="6218825" y="80010"/>
                  </a:lnTo>
                  <a:lnTo>
                    <a:pt x="6218825" y="67310"/>
                  </a:lnTo>
                  <a:lnTo>
                    <a:pt x="6218825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6206125" y="12700"/>
                  </a:lnTo>
                  <a:lnTo>
                    <a:pt x="6206125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94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1536343">
            <a:off x="16596804" y="579448"/>
            <a:ext cx="1929278" cy="2479212"/>
          </a:xfrm>
          <a:custGeom>
            <a:avLst/>
            <a:gdLst/>
            <a:ahLst/>
            <a:cxnLst/>
            <a:rect l="l" t="t" r="r" b="b"/>
            <a:pathLst>
              <a:path w="1929278" h="2479212">
                <a:moveTo>
                  <a:pt x="0" y="0"/>
                </a:moveTo>
                <a:lnTo>
                  <a:pt x="1929278" y="0"/>
                </a:lnTo>
                <a:lnTo>
                  <a:pt x="1929278" y="2479212"/>
                </a:lnTo>
                <a:lnTo>
                  <a:pt x="0" y="2479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2896355">
            <a:off x="14824127" y="-278237"/>
            <a:ext cx="1169234" cy="2232913"/>
          </a:xfrm>
          <a:custGeom>
            <a:avLst/>
            <a:gdLst/>
            <a:ahLst/>
            <a:cxnLst/>
            <a:rect l="l" t="t" r="r" b="b"/>
            <a:pathLst>
              <a:path w="1169234" h="2232913">
                <a:moveTo>
                  <a:pt x="0" y="0"/>
                </a:moveTo>
                <a:lnTo>
                  <a:pt x="1169234" y="0"/>
                </a:lnTo>
                <a:lnTo>
                  <a:pt x="1169234" y="2232913"/>
                </a:lnTo>
                <a:lnTo>
                  <a:pt x="0" y="223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2856802" y="4101778"/>
            <a:ext cx="4629873" cy="4114800"/>
          </a:xfrm>
          <a:custGeom>
            <a:avLst/>
            <a:gdLst/>
            <a:ahLst/>
            <a:cxnLst/>
            <a:rect l="l" t="t" r="r" b="b"/>
            <a:pathLst>
              <a:path w="4629873" h="4114800">
                <a:moveTo>
                  <a:pt x="0" y="0"/>
                </a:moveTo>
                <a:lnTo>
                  <a:pt x="4629874" y="0"/>
                </a:lnTo>
                <a:lnTo>
                  <a:pt x="4629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911618" y="3858900"/>
            <a:ext cx="9601062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415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Multiplying 4 digits by 1 digit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11618" y="5975601"/>
            <a:ext cx="9601062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415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Multiplying 2 digits by 2 digits (area model)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11618" y="8092526"/>
            <a:ext cx="9601062" cy="502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just">
              <a:lnSpc>
                <a:spcPts val="4159"/>
              </a:lnSpc>
              <a:buFont typeface="Arial"/>
              <a:buChar char="•"/>
            </a:pPr>
            <a:r>
              <a:rPr lang="en-US" sz="3199" dirty="0">
                <a:solidFill>
                  <a:srgbClr val="000000"/>
                </a:solidFill>
                <a:latin typeface="Nourd"/>
                <a:ea typeface="Nourd"/>
                <a:cs typeface="Nourd"/>
                <a:sym typeface="Nourd"/>
              </a:rPr>
              <a:t>Multiplying 2 digits by 3 and 4 digits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937634" y="1421533"/>
            <a:ext cx="9502967" cy="114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3"/>
              </a:lnSpc>
            </a:pPr>
            <a:r>
              <a:rPr lang="en-US" sz="7502" b="1" spc="-112">
                <a:solidFill>
                  <a:srgbClr val="000000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Lesson Outline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809DDC-AA1B-2CC5-3D39-65BF5BD1FC35}"/>
                  </a:ext>
                </a:extLst>
              </p:cNvPr>
              <p:cNvSpPr txBox="1"/>
              <p:nvPr/>
            </p:nvSpPr>
            <p:spPr>
              <a:xfrm>
                <a:off x="6396263" y="688229"/>
                <a:ext cx="443147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200" dirty="0"/>
                  <a:t>Calculate 3,223 </a:t>
                </a:r>
                <a14:m>
                  <m:oMath xmlns:m="http://schemas.openxmlformats.org/officeDocument/2006/math">
                    <m:r>
                      <a:rPr lang="en-GB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200" dirty="0"/>
                  <a:t> 3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809DDC-AA1B-2CC5-3D39-65BF5BD1F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63" y="688229"/>
                <a:ext cx="4431470" cy="738664"/>
              </a:xfrm>
              <a:prstGeom prst="rect">
                <a:avLst/>
              </a:prstGeom>
              <a:blipFill>
                <a:blip r:embed="rId3"/>
                <a:stretch>
                  <a:fillRect l="-5227" t="-16529" r="-4539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FDC2FB3-AFFC-7BBB-414F-25C749F08B13}"/>
              </a:ext>
            </a:extLst>
          </p:cNvPr>
          <p:cNvGraphicFramePr>
            <a:graphicFrameLocks noGrp="1"/>
          </p:cNvGraphicFramePr>
          <p:nvPr/>
        </p:nvGraphicFramePr>
        <p:xfrm>
          <a:off x="3142433" y="1728747"/>
          <a:ext cx="7400268" cy="5026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067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850067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850067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850067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941622"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Thousands</a:t>
                      </a:r>
                    </a:p>
                  </a:txBody>
                  <a:tcPr marL="137160" marR="137160" marT="68580" marB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Hundreds</a:t>
                      </a:r>
                    </a:p>
                  </a:txBody>
                  <a:tcPr marL="137160" marR="137160" marT="68580" marB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Tens</a:t>
                      </a:r>
                    </a:p>
                  </a:txBody>
                  <a:tcPr marL="137160" marR="137160" marT="68580" marB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Ones</a:t>
                      </a:r>
                    </a:p>
                  </a:txBody>
                  <a:tcPr marL="137160" marR="137160" marT="68580" marB="6858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363073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  <a:tr h="1361267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243946756"/>
                  </a:ext>
                </a:extLst>
              </a:tr>
              <a:tr h="1360800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664121248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3E5597-FB5F-E226-2688-999E9A274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823" y="2988243"/>
            <a:ext cx="616352" cy="60414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9E51641-A5AB-C9E3-3F88-4FAEB41FB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89" y="2988243"/>
            <a:ext cx="616352" cy="60414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8C046E-2AEB-4597-4C72-0C718E05A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33" y="2988243"/>
            <a:ext cx="616352" cy="60414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A2A07E-59E9-6FD4-DB3A-0D57E4CD8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341" y="2988243"/>
            <a:ext cx="616352" cy="60414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6972DC-468E-B911-600A-1607A4A5C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076" y="2988243"/>
            <a:ext cx="616352" cy="60414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6B35FF-5711-5665-6B39-A2CEADCDA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618" y="2988243"/>
            <a:ext cx="616352" cy="60414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7C5F8E-A98E-A37A-51DF-8E8279F66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802" y="2988243"/>
            <a:ext cx="616352" cy="604146"/>
          </a:xfrm>
          <a:prstGeom prst="rect">
            <a:avLst/>
          </a:prstGeom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806C92FA-E40F-9B25-3DC9-E6C90A50B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43" y="2988243"/>
            <a:ext cx="616352" cy="604146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19C61B41-A21F-2CD2-A169-14B64CB0B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424" y="2988243"/>
            <a:ext cx="616352" cy="604146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52E0FE86-A5BF-A924-0D08-7023C7130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306" y="2988243"/>
            <a:ext cx="616352" cy="60414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95DBC6E-3034-3595-DDFE-2F8D58EC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823" y="4377698"/>
            <a:ext cx="616352" cy="60414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DC6F232-1680-EFD6-E71C-C10F9647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89" y="4377698"/>
            <a:ext cx="616352" cy="60414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332D74E-EE87-C186-B99C-D78BB9EA0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33" y="4377698"/>
            <a:ext cx="616352" cy="60414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262B0D-4989-52F9-1639-48C3CD146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341" y="4377698"/>
            <a:ext cx="616352" cy="60414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4A6F9E-7D4C-3759-C84F-6F619E553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076" y="4377698"/>
            <a:ext cx="616352" cy="604146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92981F-D605-D0A5-A007-43DDE9B0E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618" y="4377698"/>
            <a:ext cx="616352" cy="604146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E56317-6E0E-83A9-1243-1336E88B2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802" y="4377698"/>
            <a:ext cx="616352" cy="604146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4F1D4562-C065-480C-E7DB-F4EA75D4F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43" y="4377698"/>
            <a:ext cx="616352" cy="604146"/>
          </a:xfrm>
          <a:prstGeom prst="rect">
            <a:avLst/>
          </a:prstGeom>
        </p:spPr>
      </p:pic>
      <p:pic>
        <p:nvPicPr>
          <p:cNvPr id="22" name="Picture 21" descr="A picture containing clock&#10;&#10;Description automatically generated">
            <a:extLst>
              <a:ext uri="{FF2B5EF4-FFF2-40B4-BE49-F238E27FC236}">
                <a16:creationId xmlns:a16="http://schemas.microsoft.com/office/drawing/2014/main" id="{6BF373E4-14B0-F8E1-34A7-3EAE1A7E3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424" y="4377698"/>
            <a:ext cx="616352" cy="604146"/>
          </a:xfrm>
          <a:prstGeom prst="rect">
            <a:avLst/>
          </a:prstGeom>
        </p:spPr>
      </p:pic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8B68BD5E-66BF-C3C9-31EF-13488B543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306" y="4377698"/>
            <a:ext cx="616352" cy="60414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DA53A6CA-5717-09E0-5A04-28796426D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823" y="5810343"/>
            <a:ext cx="616352" cy="604146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AA3B4FDA-3755-3C88-762A-92B3E6429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89" y="5810343"/>
            <a:ext cx="616352" cy="604146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02326506-5B07-BB5C-6931-451B4D5C8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633" y="5810343"/>
            <a:ext cx="616352" cy="604146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EA0D13-25BE-7742-0000-61318EC62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341" y="5810343"/>
            <a:ext cx="616352" cy="604146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EAA671-A68E-1557-E09E-BD29A8316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076" y="5810343"/>
            <a:ext cx="616352" cy="604146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5FD764-AE7A-7F2A-CE01-6893D060C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618" y="5810343"/>
            <a:ext cx="616352" cy="604146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9E2BDB-A7F6-840D-1A14-D08F9EDF0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802" y="5810343"/>
            <a:ext cx="616352" cy="604146"/>
          </a:xfrm>
          <a:prstGeom prst="rect">
            <a:avLst/>
          </a:prstGeom>
        </p:spPr>
      </p:pic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A15F3AC6-8460-BAE3-FAFD-F11FE8373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1543" y="5810343"/>
            <a:ext cx="616352" cy="604146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1F3759FD-CEDC-6B04-229B-30E23DD23D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5424" y="5810343"/>
            <a:ext cx="616352" cy="604146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295F5AF0-0837-D6BB-A147-9ECCEA7A8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9306" y="5810343"/>
            <a:ext cx="616352" cy="6041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485E32C-6AD6-9ED6-9588-6F4BAFB1687E}"/>
              </a:ext>
            </a:extLst>
          </p:cNvPr>
          <p:cNvSpPr txBox="1"/>
          <p:nvPr/>
        </p:nvSpPr>
        <p:spPr>
          <a:xfrm>
            <a:off x="7533776" y="7665426"/>
            <a:ext cx="18245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9,669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6D6A0E6-6AB9-A75F-BE48-6CFF41A6D0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826933" y="2553636"/>
              <a:ext cx="3633606" cy="340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5601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4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56D6A0E6-6AB9-A75F-BE48-6CFF41A6D0C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826933" y="2553636"/>
              <a:ext cx="3633606" cy="340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5601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" t="-190000" r="-499000" b="-1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2880D9C9-C8E1-3E49-4C54-4DA49E46E877}"/>
              </a:ext>
            </a:extLst>
          </p:cNvPr>
          <p:cNvSpPr/>
          <p:nvPr/>
        </p:nvSpPr>
        <p:spPr>
          <a:xfrm>
            <a:off x="4851796" y="6763964"/>
            <a:ext cx="8584409" cy="2400818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</a:rPr>
              <a:t>Which column do you start with?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B5D26F-C909-11D3-97C1-80F769496B4E}"/>
              </a:ext>
            </a:extLst>
          </p:cNvPr>
          <p:cNvSpPr txBox="1"/>
          <p:nvPr/>
        </p:nvSpPr>
        <p:spPr>
          <a:xfrm>
            <a:off x="13244575" y="4567328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AE5C27-5BA4-5198-97BA-0BCCF64C5F84}"/>
              </a:ext>
            </a:extLst>
          </p:cNvPr>
          <p:cNvSpPr txBox="1"/>
          <p:nvPr/>
        </p:nvSpPr>
        <p:spPr>
          <a:xfrm>
            <a:off x="12628222" y="4567328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6A8C1D-F553-1893-5379-114D18B37019}"/>
              </a:ext>
            </a:extLst>
          </p:cNvPr>
          <p:cNvSpPr txBox="1"/>
          <p:nvPr/>
        </p:nvSpPr>
        <p:spPr>
          <a:xfrm>
            <a:off x="12035813" y="4567328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81A5A2-E805-4146-3209-E80A937399D3}"/>
              </a:ext>
            </a:extLst>
          </p:cNvPr>
          <p:cNvSpPr txBox="1"/>
          <p:nvPr/>
        </p:nvSpPr>
        <p:spPr>
          <a:xfrm>
            <a:off x="11426617" y="4567328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4558F400-EA31-5C64-AC6D-88AAFD3E332D}"/>
              </a:ext>
            </a:extLst>
          </p:cNvPr>
          <p:cNvSpPr/>
          <p:nvPr/>
        </p:nvSpPr>
        <p:spPr>
          <a:xfrm>
            <a:off x="4851796" y="6763964"/>
            <a:ext cx="8584409" cy="2400818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</a:rPr>
              <a:t>Do you need to make an exchange?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9B648C1-93FF-EAB9-6E1A-A3B48F7CA6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52203" y="7811191"/>
            <a:ext cx="1120568" cy="112056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65E6B31-F976-F65C-FB19-BD527F478055}"/>
              </a:ext>
            </a:extLst>
          </p:cNvPr>
          <p:cNvSpPr txBox="1"/>
          <p:nvPr/>
        </p:nvSpPr>
        <p:spPr>
          <a:xfrm>
            <a:off x="10806468" y="8025224"/>
            <a:ext cx="314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5F820C-8110-47C3-A1CC-C80F0BA6A14D}"/>
              </a:ext>
            </a:extLst>
          </p:cNvPr>
          <p:cNvSpPr/>
          <p:nvPr/>
        </p:nvSpPr>
        <p:spPr>
          <a:xfrm>
            <a:off x="203536" y="197892"/>
            <a:ext cx="3565635" cy="628730"/>
          </a:xfrm>
          <a:prstGeom prst="rect">
            <a:avLst/>
          </a:prstGeom>
          <a:solidFill>
            <a:srgbClr val="B378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/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23000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6" grpId="1" animBg="1"/>
      <p:bldP spid="37" grpId="0"/>
      <p:bldP spid="38" grpId="0"/>
      <p:bldP spid="39" grpId="0"/>
      <p:bldP spid="40" grpId="0"/>
      <p:bldP spid="41" grpId="0" animBg="1"/>
      <p:bldP spid="41" grpId="1" animBg="1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0F3ED8-DDF4-07E0-1F75-26EB92EA2FA6}"/>
              </a:ext>
            </a:extLst>
          </p:cNvPr>
          <p:cNvSpPr txBox="1"/>
          <p:nvPr/>
        </p:nvSpPr>
        <p:spPr>
          <a:xfrm>
            <a:off x="3571016" y="519449"/>
            <a:ext cx="10353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There are 2,114 seats in a theatre. The theatre is fully</a:t>
            </a:r>
          </a:p>
          <a:p>
            <a:pPr algn="ctr"/>
            <a:r>
              <a:rPr lang="en-GB" sz="3600" dirty="0"/>
              <a:t>booked for 3 shows. How many people attend overall?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46CEB8-A6E0-5C5C-AEF3-37943F9D6915}"/>
              </a:ext>
            </a:extLst>
          </p:cNvPr>
          <p:cNvGraphicFramePr>
            <a:graphicFrameLocks noGrp="1"/>
          </p:cNvGraphicFramePr>
          <p:nvPr/>
        </p:nvGraphicFramePr>
        <p:xfrm>
          <a:off x="3275156" y="2259792"/>
          <a:ext cx="7376952" cy="5026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4238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844238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844238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844238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941622"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Thousands</a:t>
                      </a:r>
                    </a:p>
                  </a:txBody>
                  <a:tcPr marL="137160" marR="137160" marT="68580" marB="6858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Hundreds</a:t>
                      </a:r>
                    </a:p>
                  </a:txBody>
                  <a:tcPr marL="137160" marR="137160" marT="68580" marB="685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Tens</a:t>
                      </a:r>
                    </a:p>
                  </a:txBody>
                  <a:tcPr marL="137160" marR="137160" marT="68580" marB="6858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700" dirty="0">
                          <a:latin typeface="+mn-lt"/>
                        </a:rPr>
                        <a:t>Ones</a:t>
                      </a:r>
                    </a:p>
                  </a:txBody>
                  <a:tcPr marL="137160" marR="137160" marT="68580" marB="6858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363073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  <a:tr h="1361267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243946756"/>
                  </a:ext>
                </a:extLst>
              </a:tr>
              <a:tr h="1360800"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700" dirty="0">
                        <a:latin typeface="Berlin Sans FB" panose="020E0602020502020306" pitchFamily="34" charset="0"/>
                      </a:endParaRPr>
                    </a:p>
                  </a:txBody>
                  <a:tcPr marL="137160" marR="137160" marT="68580" marB="68580" anchor="ctr"/>
                </a:tc>
                <a:extLst>
                  <a:ext uri="{0D108BD9-81ED-4DB2-BD59-A6C34878D82A}">
                    <a16:rowId xmlns:a16="http://schemas.microsoft.com/office/drawing/2014/main" val="3664121248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A125094-6B2B-EE84-5283-47D1C755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71" y="3303387"/>
            <a:ext cx="616352" cy="60414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88799F-C8AC-8087-0DB9-C6E2F5E4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37" y="3303387"/>
            <a:ext cx="616352" cy="60414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DAB850-51B7-4EB7-C04B-DAD624579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903" y="3303387"/>
            <a:ext cx="616352" cy="604146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C0D14C15-813F-FB24-6C77-076E5BDB6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28" y="3303387"/>
            <a:ext cx="616352" cy="604146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D46352D9-4B77-129A-DD0E-0A142C03C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38" y="3303387"/>
            <a:ext cx="616352" cy="604146"/>
          </a:xfrm>
          <a:prstGeom prst="rect">
            <a:avLst/>
          </a:prstGeom>
        </p:spPr>
      </p:pic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3E50C40A-160F-88DB-AC56-8DB907825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38" y="3934964"/>
            <a:ext cx="616352" cy="60414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14A2954-1A60-1604-5183-DEFBD5F57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71" y="4657242"/>
            <a:ext cx="616352" cy="60414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9FBBC18-524F-D2FA-CA6F-527945047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37" y="4657242"/>
            <a:ext cx="616352" cy="604146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68C7DE-BA4B-4090-723D-246C7F970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903" y="4657242"/>
            <a:ext cx="616352" cy="604146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4832D610-3A4B-A733-7D7A-F6ACDDD72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28" y="4657242"/>
            <a:ext cx="616352" cy="604146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C5C6DD38-9E76-9DBD-0E00-614B9BE1D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38" y="4657242"/>
            <a:ext cx="616352" cy="604146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1C365E87-2612-182B-70A7-C7F44BC63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38" y="5270072"/>
            <a:ext cx="616352" cy="604146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3E367DC-2B1D-560F-DBF9-BE14DD393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71" y="5987564"/>
            <a:ext cx="616352" cy="60414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5023152-6D78-7CF7-7739-2C8C7948E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37" y="5987564"/>
            <a:ext cx="616352" cy="60414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E65D15-0997-1BE9-4EF4-C60E29F8D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903" y="5987564"/>
            <a:ext cx="616352" cy="604146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7707BA4F-81C1-194D-2D7E-3703DB63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28" y="5987564"/>
            <a:ext cx="616352" cy="604146"/>
          </a:xfrm>
          <a:prstGeom prst="rect">
            <a:avLst/>
          </a:prstGeom>
        </p:spPr>
      </p:pic>
      <p:pic>
        <p:nvPicPr>
          <p:cNvPr id="20" name="Picture 19" descr="A picture containing clock&#10;&#10;Description automatically generated">
            <a:extLst>
              <a:ext uri="{FF2B5EF4-FFF2-40B4-BE49-F238E27FC236}">
                <a16:creationId xmlns:a16="http://schemas.microsoft.com/office/drawing/2014/main" id="{FA902AD8-8007-C3DA-04BF-EFD62DA48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459" y="5987564"/>
            <a:ext cx="616352" cy="604146"/>
          </a:xfrm>
          <a:prstGeom prst="rect">
            <a:avLst/>
          </a:prstGeom>
        </p:spPr>
      </p:pic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E0297A7F-17B9-B21C-83C0-D36791A5B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38" y="6643839"/>
            <a:ext cx="616352" cy="604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2E9AE7-1CA8-573B-8F18-25D8F0F29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2203" y="7811191"/>
            <a:ext cx="1120568" cy="11205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5F7CE6-3857-5065-C5E1-F4D85731D916}"/>
              </a:ext>
            </a:extLst>
          </p:cNvPr>
          <p:cNvSpPr txBox="1"/>
          <p:nvPr/>
        </p:nvSpPr>
        <p:spPr>
          <a:xfrm>
            <a:off x="10806468" y="8025224"/>
            <a:ext cx="314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DB4FFFF9-1E5B-B686-D19E-F594BACE0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28" y="3934964"/>
            <a:ext cx="616352" cy="604146"/>
          </a:xfrm>
          <a:prstGeom prst="rect">
            <a:avLst/>
          </a:prstGeom>
        </p:spPr>
      </p:pic>
      <p:pic>
        <p:nvPicPr>
          <p:cNvPr id="25" name="Picture 24" descr="A picture containing clock&#10;&#10;Description automatically generated">
            <a:extLst>
              <a:ext uri="{FF2B5EF4-FFF2-40B4-BE49-F238E27FC236}">
                <a16:creationId xmlns:a16="http://schemas.microsoft.com/office/drawing/2014/main" id="{7D4A0FBB-8BCF-9FA5-EA6A-B74ECB6DD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28" y="5270072"/>
            <a:ext cx="616352" cy="604146"/>
          </a:xfrm>
          <a:prstGeom prst="rect">
            <a:avLst/>
          </a:prstGeom>
        </p:spPr>
      </p:pic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:a16="http://schemas.microsoft.com/office/drawing/2014/main" id="{418A3440-221E-EEED-E9C3-8C1128D24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628" y="6643839"/>
            <a:ext cx="616352" cy="604146"/>
          </a:xfrm>
          <a:prstGeom prst="rect">
            <a:avLst/>
          </a:prstGeom>
        </p:spPr>
      </p:pic>
      <p:sp>
        <p:nvSpPr>
          <p:cNvPr id="27" name="L-Shape 26">
            <a:extLst>
              <a:ext uri="{FF2B5EF4-FFF2-40B4-BE49-F238E27FC236}">
                <a16:creationId xmlns:a16="http://schemas.microsoft.com/office/drawing/2014/main" id="{C4934E23-5997-8625-58F3-5376411D81C5}"/>
              </a:ext>
            </a:extLst>
          </p:cNvPr>
          <p:cNvSpPr/>
          <p:nvPr/>
        </p:nvSpPr>
        <p:spPr>
          <a:xfrm flipV="1">
            <a:off x="8956121" y="3907530"/>
            <a:ext cx="1470674" cy="3340455"/>
          </a:xfrm>
          <a:prstGeom prst="corner">
            <a:avLst>
              <a:gd name="adj1" fmla="val 268852"/>
              <a:gd name="adj2" fmla="val 100000"/>
            </a:avLst>
          </a:prstGeom>
          <a:noFill/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BFFDFE-6E55-5008-DFC3-7EF6A0F35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82" y="7396491"/>
            <a:ext cx="630278" cy="6147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E51322-6261-AE6F-5F1C-443A730404B9}"/>
                  </a:ext>
                </a:extLst>
              </p:cNvPr>
              <p:cNvSpPr txBox="1"/>
              <p:nvPr/>
            </p:nvSpPr>
            <p:spPr>
              <a:xfrm>
                <a:off x="7348973" y="1569245"/>
                <a:ext cx="231024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200" dirty="0"/>
                  <a:t>2,114 </a:t>
                </a:r>
                <a14:m>
                  <m:oMath xmlns:m="http://schemas.openxmlformats.org/officeDocument/2006/math">
                    <m:r>
                      <a:rPr lang="en-GB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200" dirty="0"/>
                  <a:t> 3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E51322-6261-AE6F-5F1C-443A73040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973" y="1569245"/>
                <a:ext cx="2310248" cy="738664"/>
              </a:xfrm>
              <a:prstGeom prst="rect">
                <a:avLst/>
              </a:prstGeom>
              <a:blipFill>
                <a:blip r:embed="rId8"/>
                <a:stretch>
                  <a:fillRect l="-10290" t="-15574" r="-9499" b="-36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53C54D75-88F1-931E-64DB-0048644A0F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87" y="4657242"/>
            <a:ext cx="616352" cy="6011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DDDC74-BEAD-D7D8-0167-3E2C27C356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87" y="3303387"/>
            <a:ext cx="616352" cy="6011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0A82B3F-B6E4-3A92-B836-B26C767C02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87" y="5987564"/>
            <a:ext cx="616352" cy="601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F458E6EF-81E4-13A2-D964-2A4C1987DA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829387" y="2835590"/>
              <a:ext cx="3633606" cy="340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5601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4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48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3" name="Table 32">
                <a:extLst>
                  <a:ext uri="{FF2B5EF4-FFF2-40B4-BE49-F238E27FC236}">
                    <a16:creationId xmlns:a16="http://schemas.microsoft.com/office/drawing/2014/main" id="{F458E6EF-81E4-13A2-D964-2A4C1987DA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829387" y="2835590"/>
              <a:ext cx="3633606" cy="340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5601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605601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GB" sz="42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8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" t="-190000" r="-499000" b="-1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48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8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648000"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42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64C86A9-EB02-0146-9EF8-ADACD1FF0CC2}"/>
              </a:ext>
            </a:extLst>
          </p:cNvPr>
          <p:cNvSpPr txBox="1"/>
          <p:nvPr/>
        </p:nvSpPr>
        <p:spPr>
          <a:xfrm>
            <a:off x="13247029" y="4849282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3B751D-AC4A-29AE-F4F9-C58D743222BC}"/>
              </a:ext>
            </a:extLst>
          </p:cNvPr>
          <p:cNvSpPr txBox="1"/>
          <p:nvPr/>
        </p:nvSpPr>
        <p:spPr>
          <a:xfrm>
            <a:off x="12630676" y="4849282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AC5A85-9143-D0B8-E603-AC5FE57B527C}"/>
              </a:ext>
            </a:extLst>
          </p:cNvPr>
          <p:cNvSpPr txBox="1"/>
          <p:nvPr/>
        </p:nvSpPr>
        <p:spPr>
          <a:xfrm>
            <a:off x="12038267" y="4849282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AFD8F2-5F08-DC89-C78A-E0DB0A1F7B7B}"/>
              </a:ext>
            </a:extLst>
          </p:cNvPr>
          <p:cNvSpPr txBox="1"/>
          <p:nvPr/>
        </p:nvSpPr>
        <p:spPr>
          <a:xfrm>
            <a:off x="11429071" y="4849282"/>
            <a:ext cx="61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BD4063-AA5A-AC48-1739-6C42FB6C9BCA}"/>
              </a:ext>
            </a:extLst>
          </p:cNvPr>
          <p:cNvSpPr txBox="1"/>
          <p:nvPr/>
        </p:nvSpPr>
        <p:spPr>
          <a:xfrm>
            <a:off x="12647464" y="5519924"/>
            <a:ext cx="616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3A8360A6-DD01-0071-5787-01D1DA48465E}"/>
              </a:ext>
            </a:extLst>
          </p:cNvPr>
          <p:cNvSpPr/>
          <p:nvPr/>
        </p:nvSpPr>
        <p:spPr>
          <a:xfrm>
            <a:off x="4970795" y="7286553"/>
            <a:ext cx="8584409" cy="1864476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</a:rPr>
              <a:t>Do you need to make an exchange?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96C1A3-7AD2-8440-8528-0D10412E845E}"/>
              </a:ext>
            </a:extLst>
          </p:cNvPr>
          <p:cNvSpPr txBox="1"/>
          <p:nvPr/>
        </p:nvSpPr>
        <p:spPr>
          <a:xfrm>
            <a:off x="3607019" y="8307589"/>
            <a:ext cx="667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chemeClr val="accent1"/>
                </a:solidFill>
              </a:rPr>
              <a:t>6,342 </a:t>
            </a:r>
            <a:r>
              <a:rPr lang="en-GB" sz="4200">
                <a:solidFill>
                  <a:schemeClr val="accent1"/>
                </a:solidFill>
              </a:rPr>
              <a:t>people attend.</a:t>
            </a:r>
            <a:endParaRPr lang="en-GB" sz="4200" dirty="0">
              <a:solidFill>
                <a:schemeClr val="accent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6D34AF-8474-4EF7-B996-AF58B434C2E2}"/>
              </a:ext>
            </a:extLst>
          </p:cNvPr>
          <p:cNvSpPr/>
          <p:nvPr/>
        </p:nvSpPr>
        <p:spPr>
          <a:xfrm>
            <a:off x="71364" y="205084"/>
            <a:ext cx="3565635" cy="628730"/>
          </a:xfrm>
          <a:prstGeom prst="rect">
            <a:avLst/>
          </a:prstGeom>
          <a:solidFill>
            <a:srgbClr val="B378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293287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7" grpId="0" animBg="1"/>
      <p:bldP spid="27" grpId="1" animBg="1"/>
      <p:bldP spid="29" grpId="0"/>
      <p:bldP spid="34" grpId="0"/>
      <p:bldP spid="35" grpId="0"/>
      <p:bldP spid="36" grpId="0"/>
      <p:bldP spid="37" grpId="0"/>
      <p:bldP spid="38" grpId="0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787260" y="1261660"/>
            <a:ext cx="12780773" cy="1698913"/>
            <a:chOff x="0" y="0"/>
            <a:chExt cx="7530183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7437472" cy="908257"/>
            </a:xfrm>
            <a:custGeom>
              <a:avLst/>
              <a:gdLst/>
              <a:ahLst/>
              <a:cxnLst/>
              <a:rect l="l" t="t" r="r" b="b"/>
              <a:pathLst>
                <a:path w="7437472" h="908257">
                  <a:moveTo>
                    <a:pt x="0" y="853647"/>
                  </a:moveTo>
                  <a:lnTo>
                    <a:pt x="0" y="908257"/>
                  </a:lnTo>
                  <a:lnTo>
                    <a:pt x="7437472" y="908257"/>
                  </a:lnTo>
                  <a:lnTo>
                    <a:pt x="7437472" y="0"/>
                  </a:lnTo>
                  <a:lnTo>
                    <a:pt x="7382862" y="0"/>
                  </a:lnTo>
                  <a:lnTo>
                    <a:pt x="7382862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7462872" cy="933657"/>
            </a:xfrm>
            <a:custGeom>
              <a:avLst/>
              <a:gdLst/>
              <a:ahLst/>
              <a:cxnLst/>
              <a:rect l="l" t="t" r="r" b="b"/>
              <a:pathLst>
                <a:path w="7462872" h="933657">
                  <a:moveTo>
                    <a:pt x="7395562" y="0"/>
                  </a:moveTo>
                  <a:lnTo>
                    <a:pt x="7395562" y="12700"/>
                  </a:lnTo>
                  <a:lnTo>
                    <a:pt x="7450172" y="12700"/>
                  </a:lnTo>
                  <a:lnTo>
                    <a:pt x="7450172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7462872" y="933657"/>
                  </a:lnTo>
                  <a:lnTo>
                    <a:pt x="746287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7437472" cy="908257"/>
            </a:xfrm>
            <a:custGeom>
              <a:avLst/>
              <a:gdLst/>
              <a:ahLst/>
              <a:cxnLst/>
              <a:rect l="l" t="t" r="r" b="b"/>
              <a:pathLst>
                <a:path w="7437472" h="908257">
                  <a:moveTo>
                    <a:pt x="0" y="0"/>
                  </a:moveTo>
                  <a:lnTo>
                    <a:pt x="7437472" y="0"/>
                  </a:lnTo>
                  <a:lnTo>
                    <a:pt x="7437472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E04F3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462872" cy="933657"/>
            </a:xfrm>
            <a:custGeom>
              <a:avLst/>
              <a:gdLst/>
              <a:ahLst/>
              <a:cxnLst/>
              <a:rect l="l" t="t" r="r" b="b"/>
              <a:pathLst>
                <a:path w="7462872" h="933657">
                  <a:moveTo>
                    <a:pt x="80010" y="933657"/>
                  </a:moveTo>
                  <a:lnTo>
                    <a:pt x="7462872" y="933657"/>
                  </a:lnTo>
                  <a:lnTo>
                    <a:pt x="7462872" y="80010"/>
                  </a:lnTo>
                  <a:lnTo>
                    <a:pt x="7462872" y="67310"/>
                  </a:lnTo>
                  <a:lnTo>
                    <a:pt x="7462872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7450172" y="12700"/>
                  </a:lnTo>
                  <a:lnTo>
                    <a:pt x="7450172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 rot="533900">
            <a:off x="16720032" y="732586"/>
            <a:ext cx="1809017" cy="2341081"/>
          </a:xfrm>
          <a:custGeom>
            <a:avLst/>
            <a:gdLst/>
            <a:ahLst/>
            <a:cxnLst/>
            <a:rect l="l" t="t" r="r" b="b"/>
            <a:pathLst>
              <a:path w="1809017" h="2341081">
                <a:moveTo>
                  <a:pt x="0" y="0"/>
                </a:moveTo>
                <a:lnTo>
                  <a:pt x="1809017" y="0"/>
                </a:lnTo>
                <a:lnTo>
                  <a:pt x="1809017" y="2341080"/>
                </a:lnTo>
                <a:lnTo>
                  <a:pt x="0" y="234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2950641">
            <a:off x="-323012" y="1535219"/>
            <a:ext cx="2458301" cy="1555434"/>
          </a:xfrm>
          <a:custGeom>
            <a:avLst/>
            <a:gdLst/>
            <a:ahLst/>
            <a:cxnLst/>
            <a:rect l="l" t="t" r="r" b="b"/>
            <a:pathLst>
              <a:path w="2458301" h="1555434">
                <a:moveTo>
                  <a:pt x="0" y="0"/>
                </a:moveTo>
                <a:lnTo>
                  <a:pt x="2458301" y="0"/>
                </a:lnTo>
                <a:lnTo>
                  <a:pt x="2458301" y="1555434"/>
                </a:lnTo>
                <a:lnTo>
                  <a:pt x="0" y="1555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337959" y="1421533"/>
            <a:ext cx="1161208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7502" b="1" spc="-112">
                <a:solidFill>
                  <a:srgbClr val="000000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Application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D4074D-881D-416F-B2A4-9DB78640061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5"/>
          <a:stretch/>
        </p:blipFill>
        <p:spPr bwMode="auto">
          <a:xfrm>
            <a:off x="3657600" y="4442729"/>
            <a:ext cx="9906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710DE2-7209-4322-90B6-0E5CA757CA4E}"/>
              </a:ext>
            </a:extLst>
          </p:cNvPr>
          <p:cNvSpPr/>
          <p:nvPr/>
        </p:nvSpPr>
        <p:spPr>
          <a:xfrm>
            <a:off x="1295400" y="496457"/>
            <a:ext cx="3565635" cy="628730"/>
          </a:xfrm>
          <a:prstGeom prst="rect">
            <a:avLst/>
          </a:prstGeom>
          <a:solidFill>
            <a:srgbClr val="B378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You 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93615" y="1261660"/>
            <a:ext cx="12757353" cy="1698913"/>
            <a:chOff x="0" y="0"/>
            <a:chExt cx="7516384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674" cy="908257"/>
            </a:xfrm>
            <a:custGeom>
              <a:avLst/>
              <a:gdLst/>
              <a:ahLst/>
              <a:cxnLst/>
              <a:rect l="l" t="t" r="r" b="b"/>
              <a:pathLst>
                <a:path w="7423674" h="908257">
                  <a:moveTo>
                    <a:pt x="0" y="853647"/>
                  </a:moveTo>
                  <a:lnTo>
                    <a:pt x="0" y="908257"/>
                  </a:lnTo>
                  <a:lnTo>
                    <a:pt x="7423674" y="908257"/>
                  </a:lnTo>
                  <a:lnTo>
                    <a:pt x="7423674" y="0"/>
                  </a:lnTo>
                  <a:lnTo>
                    <a:pt x="7369064" y="0"/>
                  </a:lnTo>
                  <a:lnTo>
                    <a:pt x="7369064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9074" cy="933657"/>
            </a:xfrm>
            <a:custGeom>
              <a:avLst/>
              <a:gdLst/>
              <a:ahLst/>
              <a:cxnLst/>
              <a:rect l="l" t="t" r="r" b="b"/>
              <a:pathLst>
                <a:path w="7449074" h="933657">
                  <a:moveTo>
                    <a:pt x="7381764" y="0"/>
                  </a:moveTo>
                  <a:lnTo>
                    <a:pt x="7381764" y="12700"/>
                  </a:lnTo>
                  <a:lnTo>
                    <a:pt x="7436374" y="12700"/>
                  </a:lnTo>
                  <a:lnTo>
                    <a:pt x="7436374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7449074" y="933657"/>
                  </a:lnTo>
                  <a:lnTo>
                    <a:pt x="744907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674" cy="908257"/>
            </a:xfrm>
            <a:custGeom>
              <a:avLst/>
              <a:gdLst/>
              <a:ahLst/>
              <a:cxnLst/>
              <a:rect l="l" t="t" r="r" b="b"/>
              <a:pathLst>
                <a:path w="7423674" h="908257">
                  <a:moveTo>
                    <a:pt x="0" y="0"/>
                  </a:moveTo>
                  <a:lnTo>
                    <a:pt x="7423674" y="0"/>
                  </a:lnTo>
                  <a:lnTo>
                    <a:pt x="7423674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9074" cy="933657"/>
            </a:xfrm>
            <a:custGeom>
              <a:avLst/>
              <a:gdLst/>
              <a:ahLst/>
              <a:cxnLst/>
              <a:rect l="l" t="t" r="r" b="b"/>
              <a:pathLst>
                <a:path w="7449074" h="933657">
                  <a:moveTo>
                    <a:pt x="80010" y="933657"/>
                  </a:moveTo>
                  <a:lnTo>
                    <a:pt x="7449074" y="933657"/>
                  </a:lnTo>
                  <a:lnTo>
                    <a:pt x="7449074" y="80010"/>
                  </a:lnTo>
                  <a:lnTo>
                    <a:pt x="7449074" y="67310"/>
                  </a:lnTo>
                  <a:lnTo>
                    <a:pt x="7449074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7436374" y="12700"/>
                  </a:lnTo>
                  <a:lnTo>
                    <a:pt x="7436374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6539358" y="1985702"/>
            <a:ext cx="1310625" cy="824502"/>
          </a:xfrm>
          <a:custGeom>
            <a:avLst/>
            <a:gdLst/>
            <a:ahLst/>
            <a:cxnLst/>
            <a:rect l="l" t="t" r="r" b="b"/>
            <a:pathLst>
              <a:path w="1310625" h="824502">
                <a:moveTo>
                  <a:pt x="0" y="0"/>
                </a:moveTo>
                <a:lnTo>
                  <a:pt x="1310625" y="0"/>
                </a:lnTo>
                <a:lnTo>
                  <a:pt x="1310625" y="824502"/>
                </a:lnTo>
                <a:lnTo>
                  <a:pt x="0" y="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58972" y="1835333"/>
            <a:ext cx="1208519" cy="1208519"/>
          </a:xfrm>
          <a:custGeom>
            <a:avLst/>
            <a:gdLst/>
            <a:ahLst/>
            <a:cxnLst/>
            <a:rect l="l" t="t" r="r" b="b"/>
            <a:pathLst>
              <a:path w="1208519" h="1208519">
                <a:moveTo>
                  <a:pt x="0" y="0"/>
                </a:moveTo>
                <a:lnTo>
                  <a:pt x="1208519" y="0"/>
                </a:lnTo>
                <a:lnTo>
                  <a:pt x="1208519" y="1208519"/>
                </a:lnTo>
                <a:lnTo>
                  <a:pt x="0" y="1208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79435" y="556624"/>
            <a:ext cx="1228430" cy="1096653"/>
          </a:xfrm>
          <a:custGeom>
            <a:avLst/>
            <a:gdLst/>
            <a:ahLst/>
            <a:cxnLst/>
            <a:rect l="l" t="t" r="r" b="b"/>
            <a:pathLst>
              <a:path w="1228430" h="1096653">
                <a:moveTo>
                  <a:pt x="0" y="0"/>
                </a:moveTo>
                <a:lnTo>
                  <a:pt x="1228430" y="0"/>
                </a:lnTo>
                <a:lnTo>
                  <a:pt x="1228430" y="1096653"/>
                </a:lnTo>
                <a:lnTo>
                  <a:pt x="0" y="1096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36718" y="480374"/>
            <a:ext cx="1177184" cy="1172903"/>
          </a:xfrm>
          <a:custGeom>
            <a:avLst/>
            <a:gdLst/>
            <a:ahLst/>
            <a:cxnLst/>
            <a:rect l="l" t="t" r="r" b="b"/>
            <a:pathLst>
              <a:path w="1177184" h="1172903">
                <a:moveTo>
                  <a:pt x="0" y="0"/>
                </a:moveTo>
                <a:lnTo>
                  <a:pt x="1177184" y="0"/>
                </a:lnTo>
                <a:lnTo>
                  <a:pt x="1177184" y="1172903"/>
                </a:lnTo>
                <a:lnTo>
                  <a:pt x="0" y="1172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451804" y="1421533"/>
            <a:ext cx="1138439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7502" b="1" spc="-112" dirty="0">
                <a:solidFill>
                  <a:srgbClr val="000000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Area Model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35330" y="3703421"/>
            <a:ext cx="6273923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40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Column Method </a:t>
            </a:r>
          </a:p>
        </p:txBody>
      </p:sp>
      <p:pic>
        <p:nvPicPr>
          <p:cNvPr id="23" name="Picture 22">
            <a:hlinkClick r:id="rId10"/>
            <a:extLst>
              <a:ext uri="{FF2B5EF4-FFF2-40B4-BE49-F238E27FC236}">
                <a16:creationId xmlns:a16="http://schemas.microsoft.com/office/drawing/2014/main" id="{4DBEE048-CFC5-4E8B-91E0-A4927B4AF2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045" y="3789823"/>
            <a:ext cx="10802569" cy="5562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57A0C5-BA41-4575-9B37-6D0E416EB4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50417" y="4610100"/>
            <a:ext cx="4843498" cy="3367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93615" y="1261660"/>
            <a:ext cx="12757353" cy="1698913"/>
            <a:chOff x="0" y="0"/>
            <a:chExt cx="7516384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674" cy="908257"/>
            </a:xfrm>
            <a:custGeom>
              <a:avLst/>
              <a:gdLst/>
              <a:ahLst/>
              <a:cxnLst/>
              <a:rect l="l" t="t" r="r" b="b"/>
              <a:pathLst>
                <a:path w="7423674" h="908257">
                  <a:moveTo>
                    <a:pt x="0" y="853647"/>
                  </a:moveTo>
                  <a:lnTo>
                    <a:pt x="0" y="908257"/>
                  </a:lnTo>
                  <a:lnTo>
                    <a:pt x="7423674" y="908257"/>
                  </a:lnTo>
                  <a:lnTo>
                    <a:pt x="7423674" y="0"/>
                  </a:lnTo>
                  <a:lnTo>
                    <a:pt x="7369064" y="0"/>
                  </a:lnTo>
                  <a:lnTo>
                    <a:pt x="7369064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9074" cy="933657"/>
            </a:xfrm>
            <a:custGeom>
              <a:avLst/>
              <a:gdLst/>
              <a:ahLst/>
              <a:cxnLst/>
              <a:rect l="l" t="t" r="r" b="b"/>
              <a:pathLst>
                <a:path w="7449074" h="933657">
                  <a:moveTo>
                    <a:pt x="7381764" y="0"/>
                  </a:moveTo>
                  <a:lnTo>
                    <a:pt x="7381764" y="12700"/>
                  </a:lnTo>
                  <a:lnTo>
                    <a:pt x="7436374" y="12700"/>
                  </a:lnTo>
                  <a:lnTo>
                    <a:pt x="7436374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7449074" y="933657"/>
                  </a:lnTo>
                  <a:lnTo>
                    <a:pt x="744907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674" cy="908257"/>
            </a:xfrm>
            <a:custGeom>
              <a:avLst/>
              <a:gdLst/>
              <a:ahLst/>
              <a:cxnLst/>
              <a:rect l="l" t="t" r="r" b="b"/>
              <a:pathLst>
                <a:path w="7423674" h="908257">
                  <a:moveTo>
                    <a:pt x="0" y="0"/>
                  </a:moveTo>
                  <a:lnTo>
                    <a:pt x="7423674" y="0"/>
                  </a:lnTo>
                  <a:lnTo>
                    <a:pt x="7423674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DFB5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9074" cy="933657"/>
            </a:xfrm>
            <a:custGeom>
              <a:avLst/>
              <a:gdLst/>
              <a:ahLst/>
              <a:cxnLst/>
              <a:rect l="l" t="t" r="r" b="b"/>
              <a:pathLst>
                <a:path w="7449074" h="933657">
                  <a:moveTo>
                    <a:pt x="80010" y="933657"/>
                  </a:moveTo>
                  <a:lnTo>
                    <a:pt x="7449074" y="933657"/>
                  </a:lnTo>
                  <a:lnTo>
                    <a:pt x="7449074" y="80010"/>
                  </a:lnTo>
                  <a:lnTo>
                    <a:pt x="7449074" y="67310"/>
                  </a:lnTo>
                  <a:lnTo>
                    <a:pt x="7449074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7436374" y="12700"/>
                  </a:lnTo>
                  <a:lnTo>
                    <a:pt x="7436374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6539358" y="1985702"/>
            <a:ext cx="1310625" cy="824502"/>
          </a:xfrm>
          <a:custGeom>
            <a:avLst/>
            <a:gdLst/>
            <a:ahLst/>
            <a:cxnLst/>
            <a:rect l="l" t="t" r="r" b="b"/>
            <a:pathLst>
              <a:path w="1310625" h="824502">
                <a:moveTo>
                  <a:pt x="0" y="0"/>
                </a:moveTo>
                <a:lnTo>
                  <a:pt x="1310625" y="0"/>
                </a:lnTo>
                <a:lnTo>
                  <a:pt x="1310625" y="824502"/>
                </a:lnTo>
                <a:lnTo>
                  <a:pt x="0" y="8245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58972" y="1835333"/>
            <a:ext cx="1208519" cy="1208519"/>
          </a:xfrm>
          <a:custGeom>
            <a:avLst/>
            <a:gdLst/>
            <a:ahLst/>
            <a:cxnLst/>
            <a:rect l="l" t="t" r="r" b="b"/>
            <a:pathLst>
              <a:path w="1208519" h="1208519">
                <a:moveTo>
                  <a:pt x="0" y="0"/>
                </a:moveTo>
                <a:lnTo>
                  <a:pt x="1208519" y="0"/>
                </a:lnTo>
                <a:lnTo>
                  <a:pt x="1208519" y="1208519"/>
                </a:lnTo>
                <a:lnTo>
                  <a:pt x="0" y="1208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9435" y="556624"/>
            <a:ext cx="1228430" cy="1096653"/>
          </a:xfrm>
          <a:custGeom>
            <a:avLst/>
            <a:gdLst/>
            <a:ahLst/>
            <a:cxnLst/>
            <a:rect l="l" t="t" r="r" b="b"/>
            <a:pathLst>
              <a:path w="1228430" h="1096653">
                <a:moveTo>
                  <a:pt x="0" y="0"/>
                </a:moveTo>
                <a:lnTo>
                  <a:pt x="1228430" y="0"/>
                </a:lnTo>
                <a:lnTo>
                  <a:pt x="1228430" y="1096653"/>
                </a:lnTo>
                <a:lnTo>
                  <a:pt x="0" y="1096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836718" y="480374"/>
            <a:ext cx="1177184" cy="1172903"/>
          </a:xfrm>
          <a:custGeom>
            <a:avLst/>
            <a:gdLst/>
            <a:ahLst/>
            <a:cxnLst/>
            <a:rect l="l" t="t" r="r" b="b"/>
            <a:pathLst>
              <a:path w="1177184" h="1172903">
                <a:moveTo>
                  <a:pt x="0" y="0"/>
                </a:moveTo>
                <a:lnTo>
                  <a:pt x="1177184" y="0"/>
                </a:lnTo>
                <a:lnTo>
                  <a:pt x="1177184" y="1172903"/>
                </a:lnTo>
                <a:lnTo>
                  <a:pt x="0" y="11729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451804" y="1421533"/>
            <a:ext cx="11384392" cy="115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7502" b="1" spc="-112" dirty="0">
                <a:solidFill>
                  <a:srgbClr val="000000"/>
                </a:solidFill>
                <a:latin typeface="IBM Plex Mono Bold"/>
                <a:ea typeface="IBM Plex Mono Bold"/>
                <a:cs typeface="IBM Plex Mono Bold"/>
                <a:sym typeface="IBM Plex Mono Bold"/>
              </a:rPr>
              <a:t>Formal Methods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99803" y="4088767"/>
            <a:ext cx="6273923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40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Multiplying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75011" y="4088767"/>
            <a:ext cx="6273923" cy="63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4000" b="1" dirty="0">
                <a:solidFill>
                  <a:srgbClr val="FFFFFF"/>
                </a:solidFill>
                <a:latin typeface="Nourd Bold"/>
                <a:ea typeface="Nourd Bold"/>
                <a:cs typeface="Nourd Bold"/>
                <a:sym typeface="Nourd Bold"/>
              </a:rPr>
              <a:t>Dividing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0796F1-F76A-F4F3-AA4C-7FF393BB11EC}"/>
                  </a:ext>
                </a:extLst>
              </p:cNvPr>
              <p:cNvSpPr txBox="1"/>
              <p:nvPr/>
            </p:nvSpPr>
            <p:spPr>
              <a:xfrm>
                <a:off x="3590828" y="677104"/>
                <a:ext cx="105987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200" dirty="0"/>
                  <a:t>Complete the calculation to work out 123 </a:t>
                </a:r>
                <a14:m>
                  <m:oMath xmlns:m="http://schemas.openxmlformats.org/officeDocument/2006/math">
                    <m:r>
                      <a:rPr lang="en-GB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200" dirty="0"/>
                  <a:t> 23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E0796F1-F76A-F4F3-AA4C-7FF393BB1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828" y="677104"/>
                <a:ext cx="10598702" cy="738664"/>
              </a:xfrm>
              <a:prstGeom prst="rect">
                <a:avLst/>
              </a:prstGeom>
              <a:blipFill>
                <a:blip r:embed="rId2"/>
                <a:stretch>
                  <a:fillRect l="-2185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A6E1BF0-36BF-B565-86CE-6B46E17A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843" y="7954997"/>
            <a:ext cx="1120568" cy="1120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118657-6016-6FE7-2811-5FAC03E6270F}"/>
              </a:ext>
            </a:extLst>
          </p:cNvPr>
          <p:cNvSpPr txBox="1"/>
          <p:nvPr/>
        </p:nvSpPr>
        <p:spPr>
          <a:xfrm>
            <a:off x="10794108" y="8169031"/>
            <a:ext cx="314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00B9A5-4F67-7CB8-A9CD-AF48B31010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9743" y="1371521"/>
              <a:ext cx="4093878" cy="5797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31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841445"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841445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5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540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02563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953120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77302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D00B9A5-4F67-7CB8-A9CD-AF48B31010D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9743" y="1371521"/>
              <a:ext cx="4093878" cy="57976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2313">
                      <a:extLst>
                        <a:ext uri="{9D8B030D-6E8A-4147-A177-3AD203B41FA5}">
                          <a16:colId xmlns:a16="http://schemas.microsoft.com/office/drawing/2014/main" val="4042470110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2261971657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682313">
                      <a:extLst>
                        <a:ext uri="{9D8B030D-6E8A-4147-A177-3AD203B41FA5}">
                          <a16:colId xmlns:a16="http://schemas.microsoft.com/office/drawing/2014/main" val="55819372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841445"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4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841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93" t="-199275" r="-502679" b="-39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4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rgbClr val="00B050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977559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4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0256383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953120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CC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77302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EA1A7-EA0C-A166-8743-FCE004C2CA2D}"/>
                  </a:ext>
                </a:extLst>
              </p:cNvPr>
              <p:cNvSpPr txBox="1"/>
              <p:nvPr/>
            </p:nvSpPr>
            <p:spPr>
              <a:xfrm>
                <a:off x="9452614" y="3877950"/>
                <a:ext cx="105987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200" dirty="0">
                    <a:solidFill>
                      <a:srgbClr val="FF0000"/>
                    </a:solidFill>
                  </a:rPr>
                  <a:t>(123 </a:t>
                </a:r>
                <a14:m>
                  <m:oMath xmlns:m="http://schemas.openxmlformats.org/officeDocument/2006/math">
                    <m:r>
                      <a:rPr lang="en-GB" sz="4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200" dirty="0">
                    <a:solidFill>
                      <a:srgbClr val="FF0000"/>
                    </a:solidFill>
                  </a:rPr>
                  <a:t> 3)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EA1A7-EA0C-A166-8743-FCE004C2C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614" y="3877950"/>
                <a:ext cx="10598702" cy="738664"/>
              </a:xfrm>
              <a:prstGeom prst="rect">
                <a:avLst/>
              </a:prstGeom>
              <a:blipFill>
                <a:blip r:embed="rId5"/>
                <a:stretch>
                  <a:fillRect l="-2244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4AFA6E-BBD3-E1B9-7913-33795FB285B5}"/>
                  </a:ext>
                </a:extLst>
              </p:cNvPr>
              <p:cNvSpPr txBox="1"/>
              <p:nvPr/>
            </p:nvSpPr>
            <p:spPr>
              <a:xfrm>
                <a:off x="9452614" y="4721660"/>
                <a:ext cx="1059870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200" dirty="0">
                    <a:solidFill>
                      <a:srgbClr val="00B050"/>
                    </a:solidFill>
                  </a:rPr>
                  <a:t>(123 </a:t>
                </a:r>
                <a14:m>
                  <m:oMath xmlns:m="http://schemas.openxmlformats.org/officeDocument/2006/math">
                    <m:r>
                      <a:rPr lang="en-GB" sz="4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200" dirty="0">
                    <a:solidFill>
                      <a:srgbClr val="00B050"/>
                    </a:solidFill>
                  </a:rPr>
                  <a:t> 20)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4AFA6E-BBD3-E1B9-7913-33795FB28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614" y="4721660"/>
                <a:ext cx="10598702" cy="738664"/>
              </a:xfrm>
              <a:prstGeom prst="rect">
                <a:avLst/>
              </a:prstGeom>
              <a:blipFill>
                <a:blip r:embed="rId6"/>
                <a:stretch>
                  <a:fillRect l="-2244" t="-16529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59D2DAB-3861-104A-53F8-4151B4801C56}"/>
              </a:ext>
            </a:extLst>
          </p:cNvPr>
          <p:cNvSpPr txBox="1"/>
          <p:nvPr/>
        </p:nvSpPr>
        <p:spPr>
          <a:xfrm>
            <a:off x="7981548" y="5506488"/>
            <a:ext cx="133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B9105-0C8F-5794-B009-6E78105D4B40}"/>
              </a:ext>
            </a:extLst>
          </p:cNvPr>
          <p:cNvSpPr txBox="1"/>
          <p:nvPr/>
        </p:nvSpPr>
        <p:spPr>
          <a:xfrm>
            <a:off x="7284185" y="5506488"/>
            <a:ext cx="133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66DC31-FC89-CAB0-C486-98A2855894EB}"/>
              </a:ext>
            </a:extLst>
          </p:cNvPr>
          <p:cNvSpPr txBox="1"/>
          <p:nvPr/>
        </p:nvSpPr>
        <p:spPr>
          <a:xfrm>
            <a:off x="6661656" y="6308790"/>
            <a:ext cx="1337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143F0-8ED8-C66A-A5CE-1FB742A19AF5}"/>
              </a:ext>
            </a:extLst>
          </p:cNvPr>
          <p:cNvSpPr txBox="1"/>
          <p:nvPr/>
        </p:nvSpPr>
        <p:spPr>
          <a:xfrm>
            <a:off x="6610632" y="5506488"/>
            <a:ext cx="133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1D3933-1FA3-9BF1-5D1A-AF8685BA6D46}"/>
              </a:ext>
            </a:extLst>
          </p:cNvPr>
          <p:cNvSpPr txBox="1"/>
          <p:nvPr/>
        </p:nvSpPr>
        <p:spPr>
          <a:xfrm>
            <a:off x="5917350" y="5506488"/>
            <a:ext cx="133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D5BB192-4D70-BAB5-D9CD-EA9ED8D8E3B2}"/>
              </a:ext>
            </a:extLst>
          </p:cNvPr>
          <p:cNvSpPr/>
          <p:nvPr/>
        </p:nvSpPr>
        <p:spPr>
          <a:xfrm>
            <a:off x="5355175" y="6789176"/>
            <a:ext cx="8584409" cy="2400818"/>
          </a:xfrm>
          <a:prstGeom prst="cloudCallout">
            <a:avLst>
              <a:gd name="adj1" fmla="val -61005"/>
              <a:gd name="adj2" fmla="val 38534"/>
            </a:avLst>
          </a:prstGeom>
          <a:solidFill>
            <a:schemeClr val="bg1"/>
          </a:solidFill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200" dirty="0">
                <a:solidFill>
                  <a:schemeClr val="tx1"/>
                </a:solidFill>
              </a:rPr>
              <a:t>Why is there a 0 in the ones column when multiplying by 20?</a:t>
            </a:r>
          </a:p>
        </p:txBody>
      </p:sp>
    </p:spTree>
    <p:extLst>
      <p:ext uri="{BB962C8B-B14F-4D97-AF65-F5344CB8AC3E}">
        <p14:creationId xmlns:p14="http://schemas.microsoft.com/office/powerpoint/2010/main" val="37873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5B1032-BD07-8300-EC7F-47BE9BDE33F6}"/>
                  </a:ext>
                </a:extLst>
              </p:cNvPr>
              <p:cNvSpPr txBox="1"/>
              <p:nvPr/>
            </p:nvSpPr>
            <p:spPr>
              <a:xfrm>
                <a:off x="7475237" y="677105"/>
                <a:ext cx="39277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200" dirty="0"/>
                  <a:t>132 </a:t>
                </a:r>
                <a14:m>
                  <m:oMath xmlns:m="http://schemas.openxmlformats.org/officeDocument/2006/math">
                    <m:r>
                      <a:rPr lang="en-GB" sz="4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200" dirty="0"/>
                  <a:t> 23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5B1032-BD07-8300-EC7F-47BE9BDE3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37" y="677105"/>
                <a:ext cx="3927764" cy="738664"/>
              </a:xfrm>
              <a:prstGeom prst="rect">
                <a:avLst/>
              </a:prstGeom>
              <a:blipFill>
                <a:blip r:embed="rId2"/>
                <a:stretch>
                  <a:fillRect l="-5891" t="-15702" b="-38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40012C5-D7EF-EE8E-2C7B-852881635C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1471" y="1474382"/>
              <a:ext cx="4813014" cy="6203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2169">
                      <a:extLst>
                        <a:ext uri="{9D8B030D-6E8A-4147-A177-3AD203B41FA5}">
                          <a16:colId xmlns:a16="http://schemas.microsoft.com/office/drawing/2014/main" val="265822874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2503118494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76162343"/>
                        </a:ext>
                      </a:extLst>
                    </a:gridCol>
                  </a:tblGrid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5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5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280914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8510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40012C5-D7EF-EE8E-2C7B-852881635C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41471" y="1474382"/>
              <a:ext cx="4813014" cy="62035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2169">
                      <a:extLst>
                        <a:ext uri="{9D8B030D-6E8A-4147-A177-3AD203B41FA5}">
                          <a16:colId xmlns:a16="http://schemas.microsoft.com/office/drawing/2014/main" val="265822874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2503118494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0042895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365463968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699825816"/>
                        </a:ext>
                      </a:extLst>
                    </a:gridCol>
                    <a:gridCol w="802169">
                      <a:extLst>
                        <a:ext uri="{9D8B030D-6E8A-4147-A177-3AD203B41FA5}">
                          <a16:colId xmlns:a16="http://schemas.microsoft.com/office/drawing/2014/main" val="776162343"/>
                        </a:ext>
                      </a:extLst>
                    </a:gridCol>
                  </a:tblGrid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H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9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O</a:t>
                          </a: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39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4565384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50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205399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58" t="-200588" r="-500758" b="-30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5000" dirty="0"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50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3</a:t>
                          </a: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4501321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294511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58" t="-400000" r="-500758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2809147"/>
                      </a:ext>
                    </a:extLst>
                  </a:tr>
                  <a:tr h="1033919"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5000" dirty="0">
                            <a:solidFill>
                              <a:schemeClr val="tx1"/>
                            </a:solidFill>
                            <a:latin typeface="KG Primary Penmanship" panose="02000506000000020003" pitchFamily="2" charset="0"/>
                          </a:endParaRPr>
                        </a:p>
                      </a:txBody>
                      <a:tcPr marL="125871" marR="125871" marT="62936" marB="62936" anchor="ctr">
                        <a:lnL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8510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1B4CB5F-C0A8-2CCC-80D1-EFB2B62772D0}"/>
              </a:ext>
            </a:extLst>
          </p:cNvPr>
          <p:cNvSpPr/>
          <p:nvPr/>
        </p:nvSpPr>
        <p:spPr>
          <a:xfrm>
            <a:off x="8470783" y="2415898"/>
            <a:ext cx="810491" cy="210372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6927B5-4048-1900-F212-02D350A89246}"/>
                  </a:ext>
                </a:extLst>
              </p:cNvPr>
              <p:cNvSpPr txBox="1"/>
              <p:nvPr/>
            </p:nvSpPr>
            <p:spPr>
              <a:xfrm>
                <a:off x="10054483" y="4576138"/>
                <a:ext cx="48629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4800" dirty="0">
                    <a:solidFill>
                      <a:schemeClr val="accent2"/>
                    </a:solidFill>
                  </a:rPr>
                  <a:t>132 </a:t>
                </a:r>
                <a14:m>
                  <m:oMath xmlns:m="http://schemas.openxmlformats.org/officeDocument/2006/math">
                    <m:r>
                      <a:rPr lang="en-GB" sz="4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solidFill>
                      <a:schemeClr val="accent2"/>
                    </a:solidFill>
                  </a:rPr>
                  <a:t> 3</a:t>
                </a:r>
                <a14:m>
                  <m:oMath xmlns:m="http://schemas.openxmlformats.org/officeDocument/2006/math">
                    <m:r>
                      <a:rPr lang="en-GB" sz="48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48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6927B5-4048-1900-F212-02D350A89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4483" y="4576138"/>
                <a:ext cx="4862945" cy="830997"/>
              </a:xfrm>
              <a:prstGeom prst="rect">
                <a:avLst/>
              </a:prstGeom>
              <a:blipFill>
                <a:blip r:embed="rId4"/>
                <a:stretch>
                  <a:fillRect l="-501"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76B5DB-7AA8-DF12-9E1C-2272AF3A084F}"/>
              </a:ext>
            </a:extLst>
          </p:cNvPr>
          <p:cNvSpPr txBox="1"/>
          <p:nvPr/>
        </p:nvSpPr>
        <p:spPr>
          <a:xfrm>
            <a:off x="8567452" y="4667653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3A2B80F-5F19-F89E-4C85-7512812C2A94}"/>
              </a:ext>
            </a:extLst>
          </p:cNvPr>
          <p:cNvSpPr/>
          <p:nvPr/>
        </p:nvSpPr>
        <p:spPr>
          <a:xfrm rot="19553338">
            <a:off x="8065537" y="2462189"/>
            <a:ext cx="810491" cy="210372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661CA-A2A6-E449-8525-2EADB5506196}"/>
              </a:ext>
            </a:extLst>
          </p:cNvPr>
          <p:cNvSpPr txBox="1"/>
          <p:nvPr/>
        </p:nvSpPr>
        <p:spPr>
          <a:xfrm>
            <a:off x="7704725" y="4667653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FD684-EA35-97F4-08CB-4B767B0BA00F}"/>
              </a:ext>
            </a:extLst>
          </p:cNvPr>
          <p:cNvSpPr txBox="1"/>
          <p:nvPr/>
        </p:nvSpPr>
        <p:spPr>
          <a:xfrm>
            <a:off x="6927580" y="4667653"/>
            <a:ext cx="64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</a:t>
            </a: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C114ACFD-BFF6-74EF-E122-C45661A13F4E}"/>
              </a:ext>
            </a:extLst>
          </p:cNvPr>
          <p:cNvSpPr/>
          <p:nvPr/>
        </p:nvSpPr>
        <p:spPr>
          <a:xfrm rot="18139271">
            <a:off x="7728164" y="2310508"/>
            <a:ext cx="595914" cy="2520989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0A9259-A1C1-CB62-CFF9-E92FF55E7933}"/>
              </a:ext>
            </a:extLst>
          </p:cNvPr>
          <p:cNvSpPr txBox="1"/>
          <p:nvPr/>
        </p:nvSpPr>
        <p:spPr>
          <a:xfrm>
            <a:off x="8555468" y="3615419"/>
            <a:ext cx="59247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03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9" grpId="0"/>
      <p:bldP spid="10" grpId="0" animBg="1"/>
      <p:bldP spid="10" grpId="1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B698496B45242AAC4E7A547D770CD" ma:contentTypeVersion="15" ma:contentTypeDescription="Create a new document." ma:contentTypeScope="" ma:versionID="a9b22cabe60e953a78784a69ff285ccc">
  <xsd:schema xmlns:xsd="http://www.w3.org/2001/XMLSchema" xmlns:xs="http://www.w3.org/2001/XMLSchema" xmlns:p="http://schemas.microsoft.com/office/2006/metadata/properties" xmlns:ns2="aae72b17-2376-4c79-ad31-453535cb4097" xmlns:ns3="72e0c18d-8bff-40d0-a8af-022d7d3b1ef6" targetNamespace="http://schemas.microsoft.com/office/2006/metadata/properties" ma:root="true" ma:fieldsID="b043bfc4ef2afad3f8a16add8d1b1660" ns2:_="" ns3:_="">
    <xsd:import namespace="aae72b17-2376-4c79-ad31-453535cb4097"/>
    <xsd:import namespace="72e0c18d-8bff-40d0-a8af-022d7d3b1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72b17-2376-4c79-ad31-453535cb40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1ea6ac6-2a4a-4590-a414-7181c1ac42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0c18d-8bff-40d0-a8af-022d7d3b1e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709402-cf77-4b5b-a23f-0a5ba2890f20}" ma:internalName="TaxCatchAll" ma:showField="CatchAllData" ma:web="72e0c18d-8bff-40d0-a8af-022d7d3b1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e72b17-2376-4c79-ad31-453535cb4097">
      <Terms xmlns="http://schemas.microsoft.com/office/infopath/2007/PartnerControls"/>
    </lcf76f155ced4ddcb4097134ff3c332f>
    <TaxCatchAll xmlns="72e0c18d-8bff-40d0-a8af-022d7d3b1ef6" xsi:nil="true"/>
  </documentManagement>
</p:properties>
</file>

<file path=customXml/itemProps1.xml><?xml version="1.0" encoding="utf-8"?>
<ds:datastoreItem xmlns:ds="http://schemas.openxmlformats.org/officeDocument/2006/customXml" ds:itemID="{4CC36D35-B917-4965-B647-33FBCB5B9A3D}"/>
</file>

<file path=customXml/itemProps2.xml><?xml version="1.0" encoding="utf-8"?>
<ds:datastoreItem xmlns:ds="http://schemas.openxmlformats.org/officeDocument/2006/customXml" ds:itemID="{D4DD8027-905B-4D64-B35F-CD3B145A2D77}"/>
</file>

<file path=customXml/itemProps3.xml><?xml version="1.0" encoding="utf-8"?>
<ds:datastoreItem xmlns:ds="http://schemas.openxmlformats.org/officeDocument/2006/customXml" ds:itemID="{81AEEA79-AF0E-49C0-B337-446EF5CA9F83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288</Words>
  <Application>Microsoft Office PowerPoint</Application>
  <PresentationFormat>Custom</PresentationFormat>
  <Paragraphs>134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Nourd</vt:lpstr>
      <vt:lpstr>Berlin Sans FB</vt:lpstr>
      <vt:lpstr>KG Primary Penmanship</vt:lpstr>
      <vt:lpstr>IBM Plex Mono Bold</vt:lpstr>
      <vt:lpstr>Cambria Math</vt:lpstr>
      <vt:lpstr>Nourd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Curriculum Evening</dc:title>
  <dc:creator>Hayley Fidgett | Orton Wistow Primary School</dc:creator>
  <cp:lastModifiedBy>Hayley Fidgett | Orton Wistow Primary School</cp:lastModifiedBy>
  <cp:revision>4</cp:revision>
  <dcterms:created xsi:type="dcterms:W3CDTF">2006-08-16T00:00:00Z</dcterms:created>
  <dcterms:modified xsi:type="dcterms:W3CDTF">2025-01-15T16:37:18Z</dcterms:modified>
  <dc:identifier>DAGcEt_aI0E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0x010100DB4B698496B45242AAC4E7A547D770CD</vt:lpwstr>
  </property>
</Properties>
</file>