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Nunito-regular.fntdata"/><Relationship Id="rId26" Type="http://schemas.openxmlformats.org/officeDocument/2006/relationships/customXml" Target="../customXml/item1.xml"/><Relationship Id="rId21" Type="http://schemas.openxmlformats.org/officeDocument/2006/relationships/font" Target="fonts/Nunito-boldItalic.fntdata"/><Relationship Id="rId3" Type="http://schemas.openxmlformats.org/officeDocument/2006/relationships/presProps" Target="presProps.xml"/><Relationship Id="rId25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font" Target="fonts/Nunito-italic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4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Nunito-bold.fntdata"/><Relationship Id="rId22" Type="http://schemas.openxmlformats.org/officeDocument/2006/relationships/font" Target="fonts/CenturyGothic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7652cd7e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7652cd7e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7652cd7e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27652cd7e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7652cd7e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27652cd7e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5cae2bcef_0_20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5cae2bcef_0_20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7652cd7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27652cd7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27652cd7e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27652cd7e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7652cd7e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27652cd7e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27652cd7e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27652cd7e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27652cd7e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27652cd7e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27652cd7e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27652cd7e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7652cd7e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27652cd7e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612100" y="1847700"/>
            <a:ext cx="58545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Y2 Curriculum Evening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Maths focus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and division:</a:t>
            </a:r>
            <a:endParaRPr/>
          </a:p>
        </p:txBody>
      </p:sp>
      <p:sp>
        <p:nvSpPr>
          <p:cNvPr id="198" name="Google Shape;198;p22"/>
          <p:cNvSpPr txBox="1"/>
          <p:nvPr/>
        </p:nvSpPr>
        <p:spPr>
          <a:xfrm>
            <a:off x="1020975" y="1800200"/>
            <a:ext cx="4455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Arrays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Counting in 2s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Drawing groups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500" y="1608450"/>
            <a:ext cx="4455000" cy="275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and division:</a:t>
            </a:r>
            <a:endParaRPr/>
          </a:p>
        </p:txBody>
      </p:sp>
      <p:sp>
        <p:nvSpPr>
          <p:cNvPr id="205" name="Google Shape;205;p23"/>
          <p:cNvSpPr txBox="1"/>
          <p:nvPr/>
        </p:nvSpPr>
        <p:spPr>
          <a:xfrm>
            <a:off x="1020975" y="1800200"/>
            <a:ext cx="4455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Divide by 2s, 5s and 10s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2625" y="1581350"/>
            <a:ext cx="3854325" cy="28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and division:</a:t>
            </a:r>
            <a:endParaRPr/>
          </a:p>
        </p:txBody>
      </p:sp>
      <p:sp>
        <p:nvSpPr>
          <p:cNvPr id="212" name="Google Shape;212;p24"/>
          <p:cNvSpPr txBox="1"/>
          <p:nvPr/>
        </p:nvSpPr>
        <p:spPr>
          <a:xfrm>
            <a:off x="1020975" y="1794425"/>
            <a:ext cx="445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2s, 5s and 10s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1283950" y="2521475"/>
            <a:ext cx="445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3650" y="1465450"/>
            <a:ext cx="5238599" cy="29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Topics: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446800" y="1928650"/>
            <a:ext cx="27324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Autumn: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Place value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Addition and subtraction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Shape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3247225" y="1928650"/>
            <a:ext cx="27324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Spring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Money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Multiplication and division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Length and height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Mass, capacity and temperature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5979625" y="1928650"/>
            <a:ext cx="27324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Summer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Fractions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Statistics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Position and direction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value:</a:t>
            </a: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525" y="2396688"/>
            <a:ext cx="19431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575" y="1952600"/>
            <a:ext cx="937875" cy="17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0800" y="1952600"/>
            <a:ext cx="182880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Addition: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1020975" y="1794425"/>
            <a:ext cx="445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Without exchange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1283950" y="2521475"/>
            <a:ext cx="445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675" y="1328863"/>
            <a:ext cx="4418724" cy="27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Addition: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1020975" y="1794425"/>
            <a:ext cx="445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With exchange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1283950" y="2521475"/>
            <a:ext cx="445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950" y="1377650"/>
            <a:ext cx="4197199" cy="26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Subtraction: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1020975" y="1794425"/>
            <a:ext cx="445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Without exchange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1283950" y="2521475"/>
            <a:ext cx="445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575" y="1701375"/>
            <a:ext cx="3971126" cy="24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Subtraction: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1020975" y="1794425"/>
            <a:ext cx="445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With exchange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283950" y="2521475"/>
            <a:ext cx="445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425" y="1543951"/>
            <a:ext cx="4035701" cy="25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and division:</a:t>
            </a: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1020975" y="1794425"/>
            <a:ext cx="4455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Multiply in 2s, 5s and 10s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Pictorial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Equal groups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1283950" y="2521475"/>
            <a:ext cx="445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700" y="1573600"/>
            <a:ext cx="3838749" cy="29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and division: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1020975" y="1800200"/>
            <a:ext cx="4455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Arrays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Reasoning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34950"/>
            <a:ext cx="2997192" cy="303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B698496B45242AAC4E7A547D770CD" ma:contentTypeVersion="15" ma:contentTypeDescription="Create a new document." ma:contentTypeScope="" ma:versionID="a9b22cabe60e953a78784a69ff285ccc">
  <xsd:schema xmlns:xsd="http://www.w3.org/2001/XMLSchema" xmlns:xs="http://www.w3.org/2001/XMLSchema" xmlns:p="http://schemas.microsoft.com/office/2006/metadata/properties" xmlns:ns2="aae72b17-2376-4c79-ad31-453535cb4097" xmlns:ns3="72e0c18d-8bff-40d0-a8af-022d7d3b1ef6" targetNamespace="http://schemas.microsoft.com/office/2006/metadata/properties" ma:root="true" ma:fieldsID="b043bfc4ef2afad3f8a16add8d1b1660" ns2:_="" ns3:_="">
    <xsd:import namespace="aae72b17-2376-4c79-ad31-453535cb4097"/>
    <xsd:import namespace="72e0c18d-8bff-40d0-a8af-022d7d3b1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72b17-2376-4c79-ad31-453535cb40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1ea6ac6-2a4a-4590-a414-7181c1ac42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0c18d-8bff-40d0-a8af-022d7d3b1ef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709402-cf77-4b5b-a23f-0a5ba2890f20}" ma:internalName="TaxCatchAll" ma:showField="CatchAllData" ma:web="72e0c18d-8bff-40d0-a8af-022d7d3b1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e72b17-2376-4c79-ad31-453535cb4097">
      <Terms xmlns="http://schemas.microsoft.com/office/infopath/2007/PartnerControls"/>
    </lcf76f155ced4ddcb4097134ff3c332f>
    <TaxCatchAll xmlns="72e0c18d-8bff-40d0-a8af-022d7d3b1ef6" xsi:nil="true"/>
  </documentManagement>
</p:properties>
</file>

<file path=customXml/itemProps1.xml><?xml version="1.0" encoding="utf-8"?>
<ds:datastoreItem xmlns:ds="http://schemas.openxmlformats.org/officeDocument/2006/customXml" ds:itemID="{C3742E50-95FA-434E-97B5-2A7F198FC185}"/>
</file>

<file path=customXml/itemProps2.xml><?xml version="1.0" encoding="utf-8"?>
<ds:datastoreItem xmlns:ds="http://schemas.openxmlformats.org/officeDocument/2006/customXml" ds:itemID="{5ECF451D-228E-40D0-97A6-ACA3204A816A}"/>
</file>

<file path=customXml/itemProps3.xml><?xml version="1.0" encoding="utf-8"?>
<ds:datastoreItem xmlns:ds="http://schemas.openxmlformats.org/officeDocument/2006/customXml" ds:itemID="{488C7CBE-A099-4F6F-B1AD-E4208DCABF4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0x010100DB4B698496B45242AAC4E7A547D770CD</vt:lpwstr>
  </property>
</Properties>
</file>